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8.xml" ContentType="application/vnd.openxmlformats-officedocument.presentationml.notesSlide+xml"/>
  <Override PartName="/ppt/charts/chart7.xml" ContentType="application/vnd.openxmlformats-officedocument.drawingml.chart+xml"/>
  <Override PartName="/ppt/tags/tag9.xml" ContentType="application/vnd.openxmlformats-officedocument.presentationml.tags+xml"/>
  <Override PartName="/ppt/notesSlides/notesSlide19.xml" ContentType="application/vnd.openxmlformats-officedocument.presentationml.notesSlide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ppt/charts/chart8.xml" ContentType="application/vnd.openxmlformats-officedocument.drawingml.chart+xml"/>
  <Override PartName="/ppt/notesSlides/notesSlide2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11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9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2.xml" ContentType="application/vnd.openxmlformats-officedocument.presentationml.tags+xml"/>
  <Override PartName="/ppt/notesSlides/notesSlide2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13.xml" ContentType="application/vnd.openxmlformats-officedocument.presentationml.tags+xml"/>
  <Override PartName="/ppt/notesSlides/notesSlide2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0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1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2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3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8"/>
  </p:notesMasterIdLst>
  <p:sldIdLst>
    <p:sldId id="283" r:id="rId2"/>
    <p:sldId id="285" r:id="rId3"/>
    <p:sldId id="286" r:id="rId4"/>
    <p:sldId id="288" r:id="rId5"/>
    <p:sldId id="258" r:id="rId6"/>
    <p:sldId id="289" r:id="rId7"/>
    <p:sldId id="287" r:id="rId8"/>
    <p:sldId id="295" r:id="rId9"/>
    <p:sldId id="290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303" r:id="rId26"/>
    <p:sldId id="297" r:id="rId27"/>
    <p:sldId id="276" r:id="rId28"/>
    <p:sldId id="294" r:id="rId29"/>
    <p:sldId id="277" r:id="rId30"/>
    <p:sldId id="278" r:id="rId31"/>
    <p:sldId id="279" r:id="rId32"/>
    <p:sldId id="280" r:id="rId33"/>
    <p:sldId id="301" r:id="rId34"/>
    <p:sldId id="302" r:id="rId35"/>
    <p:sldId id="296" r:id="rId36"/>
    <p:sldId id="305" r:id="rId37"/>
    <p:sldId id="306" r:id="rId38"/>
    <p:sldId id="304" r:id="rId39"/>
    <p:sldId id="298" r:id="rId40"/>
    <p:sldId id="281" r:id="rId41"/>
    <p:sldId id="299" r:id="rId42"/>
    <p:sldId id="309" r:id="rId43"/>
    <p:sldId id="307" r:id="rId44"/>
    <p:sldId id="282" r:id="rId45"/>
    <p:sldId id="310" r:id="rId46"/>
    <p:sldId id="308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95" autoAdjust="0"/>
  </p:normalViewPr>
  <p:slideViewPr>
    <p:cSldViewPr snapToGrid="0" snapToObjects="1">
      <p:cViewPr>
        <p:scale>
          <a:sx n="62" d="100"/>
          <a:sy n="62" d="100"/>
        </p:scale>
        <p:origin x="-2388" y="-10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3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rrywhiteman:Dropbox:DISS%20Stuff:Stimuli:Non-Copyrighted%20Pics:Data:Individual%20ratings%20by%20emotion.xlsb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rrywhiteman:Dropbox:DISS%20Stuff:Stimuli:Non-Copyrighted%20Pics:Data:Individual%20ratings%20by%20emotion.xlsb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rrywhiteman:Dropbox:DISS%20Stuff:Stimuli:Non-Copyrighted%20Pics:Data:Individual%20ratings%20by%20emotion.xlsb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rrywhiteman:Dropbox:DISS%20Stuff:Stimuli:Non-Copyrighted%20Pics:Data:Individual%20ratings%20by%20emotion.xlsb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rrywhiteman:Dropbox:DISS%20Stuff:Stimuli:Non-Copyrighted%20Pics:Data:Compound%20Stimuli%20Percent%20Correct%20dat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rrywhiteman:Dropbox:DISS%20Stuff:Stimuli:Non-Copyrighted%20Pics:Data:Compound%20Stimuli%20Percent%20Correct%20dat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rrywhiteman:Dropbox:DISS%20Stuff:Stimuli:Non-Copyrighted%20Pics:Data:Compound%20Stimuli%20Percent%20Correct%20data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rrywhiteman:Dropbox:DISS%20Stuff:Stimuli:Non-Copyrighted%20Pics:Data:Compound%20Stimuli%20Percent%20Correct%20data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rrywhiteman:Dropbox:DISS%20Stuff:Stimuli:Non-Copyrighted%20Pics:Data:Compound%20Stimuli%20Percent%20Correct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Frequency of Scores for Individual Contexts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Contexts!$D$6:$D$25</c:f>
              <c:numCache>
                <c:formatCode>General</c:formatCode>
                <c:ptCount val="2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</c:numCache>
            </c:numRef>
          </c:cat>
          <c:val>
            <c:numRef>
              <c:f>Contexts!$E$6:$E$25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4</c:v>
                </c:pt>
                <c:pt idx="6">
                  <c:v>4</c:v>
                </c:pt>
                <c:pt idx="7">
                  <c:v>0</c:v>
                </c:pt>
                <c:pt idx="8">
                  <c:v>1</c:v>
                </c:pt>
                <c:pt idx="9">
                  <c:v>1</c:v>
                </c:pt>
                <c:pt idx="10">
                  <c:v>4</c:v>
                </c:pt>
                <c:pt idx="11">
                  <c:v>1</c:v>
                </c:pt>
                <c:pt idx="12">
                  <c:v>2</c:v>
                </c:pt>
                <c:pt idx="13">
                  <c:v>3</c:v>
                </c:pt>
                <c:pt idx="14">
                  <c:v>5</c:v>
                </c:pt>
                <c:pt idx="15">
                  <c:v>3</c:v>
                </c:pt>
                <c:pt idx="16">
                  <c:v>5</c:v>
                </c:pt>
                <c:pt idx="17">
                  <c:v>7</c:v>
                </c:pt>
                <c:pt idx="18">
                  <c:v>10</c:v>
                </c:pt>
                <c:pt idx="19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148608"/>
        <c:axId val="86150528"/>
      </c:barChart>
      <c:catAx>
        <c:axId val="861486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Percent Correct Scores Obtained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6150528"/>
        <c:crosses val="autoZero"/>
        <c:auto val="1"/>
        <c:lblAlgn val="ctr"/>
        <c:lblOffset val="100"/>
        <c:noMultiLvlLbl val="0"/>
      </c:catAx>
      <c:valAx>
        <c:axId val="8615052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Number of Scores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61486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rgbClr val="FFFFFF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Frequency of Scores for Individual Pictures of Body Postures/Gestures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BP!$D$1:$D$21</c:f>
              <c:numCache>
                <c:formatCode>General</c:formatCode>
                <c:ptCount val="21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</c:numCache>
            </c:numRef>
          </c:cat>
          <c:val>
            <c:numRef>
              <c:f>BP!$E$1:$E$21</c:f>
              <c:numCache>
                <c:formatCode>General</c:formatCode>
                <c:ptCount val="21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2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>
                  <c:v>3</c:v>
                </c:pt>
                <c:pt idx="13">
                  <c:v>2</c:v>
                </c:pt>
                <c:pt idx="14">
                  <c:v>1</c:v>
                </c:pt>
                <c:pt idx="15">
                  <c:v>1</c:v>
                </c:pt>
                <c:pt idx="16">
                  <c:v>2</c:v>
                </c:pt>
                <c:pt idx="17">
                  <c:v>6</c:v>
                </c:pt>
                <c:pt idx="18">
                  <c:v>5</c:v>
                </c:pt>
                <c:pt idx="19">
                  <c:v>0</c:v>
                </c:pt>
                <c:pt idx="20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2489600"/>
        <c:axId val="92499968"/>
      </c:barChart>
      <c:catAx>
        <c:axId val="924896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Percent Correct Scores Obtained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92499968"/>
        <c:crosses val="autoZero"/>
        <c:auto val="1"/>
        <c:lblAlgn val="ctr"/>
        <c:lblOffset val="100"/>
        <c:noMultiLvlLbl val="0"/>
      </c:catAx>
      <c:valAx>
        <c:axId val="9249996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Number of Scores</a:t>
                </a:r>
              </a:p>
            </c:rich>
          </c:tx>
          <c:layout>
            <c:manualLayout>
              <c:xMode val="edge"/>
              <c:yMode val="edge"/>
              <c:x val="1.2500000000000001E-2"/>
              <c:y val="0.311279020683833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924896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rgbClr val="FFFFFF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Frequency of Scores for Individual Pictures of Facial Expressions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FE!$D$5:$D$24</c:f>
              <c:numCache>
                <c:formatCode>General</c:formatCode>
                <c:ptCount val="2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</c:numCache>
            </c:numRef>
          </c:cat>
          <c:val>
            <c:numRef>
              <c:f>FE!$E$5:$E$24</c:f>
              <c:numCache>
                <c:formatCode>General</c:formatCode>
                <c:ptCount val="20"/>
                <c:pt idx="0">
                  <c:v>2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3</c:v>
                </c:pt>
                <c:pt idx="6">
                  <c:v>0</c:v>
                </c:pt>
                <c:pt idx="7">
                  <c:v>3</c:v>
                </c:pt>
                <c:pt idx="8">
                  <c:v>0</c:v>
                </c:pt>
                <c:pt idx="9">
                  <c:v>3</c:v>
                </c:pt>
                <c:pt idx="10">
                  <c:v>3</c:v>
                </c:pt>
                <c:pt idx="11">
                  <c:v>1</c:v>
                </c:pt>
                <c:pt idx="12">
                  <c:v>5</c:v>
                </c:pt>
                <c:pt idx="13">
                  <c:v>1</c:v>
                </c:pt>
                <c:pt idx="14">
                  <c:v>1</c:v>
                </c:pt>
                <c:pt idx="15">
                  <c:v>0</c:v>
                </c:pt>
                <c:pt idx="16">
                  <c:v>3</c:v>
                </c:pt>
                <c:pt idx="17">
                  <c:v>6</c:v>
                </c:pt>
                <c:pt idx="18">
                  <c:v>1</c:v>
                </c:pt>
                <c:pt idx="19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2365184"/>
        <c:axId val="92367104"/>
      </c:barChart>
      <c:catAx>
        <c:axId val="923651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Percent Correct Scores Obtained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92367104"/>
        <c:crosses val="autoZero"/>
        <c:auto val="1"/>
        <c:lblAlgn val="ctr"/>
        <c:lblOffset val="100"/>
        <c:noMultiLvlLbl val="0"/>
      </c:catAx>
      <c:valAx>
        <c:axId val="9236710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Number of Scores</a:t>
                </a:r>
              </a:p>
            </c:rich>
          </c:tx>
          <c:layout>
            <c:manualLayout>
              <c:xMode val="edge"/>
              <c:yMode val="edge"/>
              <c:x val="9.7222222222222206E-3"/>
              <c:y val="0.366229593622423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92365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rgbClr val="FFFFFF"/>
          </a:solidFill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Average Score on Individual Stimuli By Emotion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'by emotion &amp; type'!$B$15</c:f>
              <c:strCache>
                <c:ptCount val="1"/>
                <c:pt idx="0">
                  <c:v>Mean</c:v>
                </c:pt>
              </c:strCache>
            </c:strRef>
          </c:tx>
          <c:invertIfNegative val="0"/>
          <c:cat>
            <c:strRef>
              <c:f>'by emotion &amp; type'!$A$16:$A$19</c:f>
              <c:strCache>
                <c:ptCount val="4"/>
                <c:pt idx="0">
                  <c:v>Bored</c:v>
                </c:pt>
                <c:pt idx="1">
                  <c:v>Confused</c:v>
                </c:pt>
                <c:pt idx="2">
                  <c:v>Frustrated</c:v>
                </c:pt>
                <c:pt idx="3">
                  <c:v>Worried</c:v>
                </c:pt>
              </c:strCache>
            </c:strRef>
          </c:cat>
          <c:val>
            <c:numRef>
              <c:f>'by emotion &amp; type'!$B$16:$B$19</c:f>
              <c:numCache>
                <c:formatCode>General</c:formatCode>
                <c:ptCount val="4"/>
                <c:pt idx="0">
                  <c:v>85.778000000000006</c:v>
                </c:pt>
                <c:pt idx="1">
                  <c:v>70.221999999999994</c:v>
                </c:pt>
                <c:pt idx="2">
                  <c:v>64.537000000000006</c:v>
                </c:pt>
                <c:pt idx="3">
                  <c:v>66.778000000000006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2405760"/>
        <c:axId val="92407680"/>
      </c:barChart>
      <c:catAx>
        <c:axId val="924057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Emotion</a:t>
                </a:r>
              </a:p>
            </c:rich>
          </c:tx>
          <c:overlay val="0"/>
        </c:title>
        <c:majorTickMark val="out"/>
        <c:minorTickMark val="none"/>
        <c:tickLblPos val="nextTo"/>
        <c:crossAx val="92407680"/>
        <c:crosses val="autoZero"/>
        <c:auto val="1"/>
        <c:lblAlgn val="ctr"/>
        <c:lblOffset val="100"/>
        <c:noMultiLvlLbl val="0"/>
      </c:catAx>
      <c:valAx>
        <c:axId val="9240768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Percent Correct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92405760"/>
        <c:crosses val="autoZero"/>
        <c:crossBetween val="between"/>
        <c:majorUnit val="25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rgbClr val="FFFFFF"/>
          </a:solidFill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Overall Frequency of Scores for Compound Stimuli Surveyed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8.4029846453428897E-2"/>
          <c:y val="0.11968109767709501"/>
          <c:w val="0.89374793375460004"/>
          <c:h val="0.68299993812870696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'FE vs. BP'!$G$29:$G$49</c:f>
              <c:numCache>
                <c:formatCode>General</c:formatCode>
                <c:ptCount val="21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</c:numCache>
            </c:numRef>
          </c:cat>
          <c:val>
            <c:numRef>
              <c:f>'FE vs. BP'!$H$29:$H$49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>
                  <c:v>1</c:v>
                </c:pt>
                <c:pt idx="13">
                  <c:v>1</c:v>
                </c:pt>
                <c:pt idx="14">
                  <c:v>3</c:v>
                </c:pt>
                <c:pt idx="15">
                  <c:v>9</c:v>
                </c:pt>
                <c:pt idx="16">
                  <c:v>5</c:v>
                </c:pt>
                <c:pt idx="17">
                  <c:v>6</c:v>
                </c:pt>
                <c:pt idx="18">
                  <c:v>7</c:v>
                </c:pt>
                <c:pt idx="19">
                  <c:v>13</c:v>
                </c:pt>
                <c:pt idx="20">
                  <c:v>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2429824"/>
        <c:axId val="82432000"/>
      </c:barChart>
      <c:catAx>
        <c:axId val="824298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Percent Correct Scores Obtained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2432000"/>
        <c:crosses val="autoZero"/>
        <c:auto val="1"/>
        <c:lblAlgn val="ctr"/>
        <c:lblOffset val="100"/>
        <c:noMultiLvlLbl val="0"/>
      </c:catAx>
      <c:valAx>
        <c:axId val="8243200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Number of Scores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24298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rgbClr val="FFFFFF"/>
          </a:solidFill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Frequency of Scores Based on Picture Type for the Compound Stimuli Surveyed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Facial Expression</c:v>
          </c:tx>
          <c:invertIfNegative val="0"/>
          <c:cat>
            <c:numRef>
              <c:f>'FE vs. BP'!$I$29:$I$49</c:f>
              <c:numCache>
                <c:formatCode>General</c:formatCode>
                <c:ptCount val="21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</c:numCache>
            </c:numRef>
          </c:cat>
          <c:val>
            <c:numRef>
              <c:f>'FE vs. BP'!$J$29:$J$49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2</c:v>
                </c:pt>
                <c:pt idx="15">
                  <c:v>5</c:v>
                </c:pt>
                <c:pt idx="16">
                  <c:v>5</c:v>
                </c:pt>
                <c:pt idx="17">
                  <c:v>4</c:v>
                </c:pt>
                <c:pt idx="18">
                  <c:v>2</c:v>
                </c:pt>
                <c:pt idx="19">
                  <c:v>2</c:v>
                </c:pt>
                <c:pt idx="20">
                  <c:v>13</c:v>
                </c:pt>
              </c:numCache>
            </c:numRef>
          </c:val>
        </c:ser>
        <c:ser>
          <c:idx val="1"/>
          <c:order val="1"/>
          <c:tx>
            <c:v>Body Posture</c:v>
          </c:tx>
          <c:invertIfNegative val="0"/>
          <c:cat>
            <c:numRef>
              <c:f>'FE vs. BP'!$I$29:$I$49</c:f>
              <c:numCache>
                <c:formatCode>General</c:formatCode>
                <c:ptCount val="21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</c:numCache>
            </c:numRef>
          </c:cat>
          <c:val>
            <c:numRef>
              <c:f>'FE vs. BP'!$K$29:$K$49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>
                  <c:v>1</c:v>
                </c:pt>
                <c:pt idx="13">
                  <c:v>0</c:v>
                </c:pt>
                <c:pt idx="14">
                  <c:v>1</c:v>
                </c:pt>
                <c:pt idx="15">
                  <c:v>4</c:v>
                </c:pt>
                <c:pt idx="16">
                  <c:v>0</c:v>
                </c:pt>
                <c:pt idx="17">
                  <c:v>2</c:v>
                </c:pt>
                <c:pt idx="18">
                  <c:v>5</c:v>
                </c:pt>
                <c:pt idx="19">
                  <c:v>11</c:v>
                </c:pt>
                <c:pt idx="20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2488320"/>
        <c:axId val="82490496"/>
      </c:barChart>
      <c:catAx>
        <c:axId val="824883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Percent Correct Scores Obtained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-60000"/>
          <a:lstStyle/>
          <a:p>
            <a:pPr>
              <a:defRPr/>
            </a:pPr>
            <a:endParaRPr lang="en-US"/>
          </a:p>
        </c:txPr>
        <c:crossAx val="82490496"/>
        <c:crosses val="autoZero"/>
        <c:auto val="1"/>
        <c:lblAlgn val="ctr"/>
        <c:lblOffset val="100"/>
        <c:noMultiLvlLbl val="0"/>
      </c:catAx>
      <c:valAx>
        <c:axId val="8249049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Number of Scores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248832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>
          <a:solidFill>
            <a:srgbClr val="FFFFFF"/>
          </a:solidFill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FFFFF"/>
                </a:solidFill>
              </a:rPr>
              <a:t>Average Score for Each Emotion by Picture </a:t>
            </a:r>
            <a:r>
              <a:rPr lang="en-US" dirty="0" smtClean="0">
                <a:solidFill>
                  <a:srgbClr val="FFFFFF"/>
                </a:solidFill>
              </a:rPr>
              <a:t>Type for the Compound Stimuli</a:t>
            </a:r>
            <a:r>
              <a:rPr lang="en-US" baseline="0" dirty="0" smtClean="0">
                <a:solidFill>
                  <a:srgbClr val="FFFFFF"/>
                </a:solidFill>
              </a:rPr>
              <a:t> Surveyed</a:t>
            </a:r>
            <a:endParaRPr lang="en-US" dirty="0">
              <a:solidFill>
                <a:srgbClr val="FFFFFF"/>
              </a:solidFill>
            </a:endParaRPr>
          </a:p>
        </c:rich>
      </c:tx>
      <c:layout>
        <c:manualLayout>
          <c:xMode val="edge"/>
          <c:yMode val="edge"/>
          <c:x val="0.16367497812773399"/>
          <c:y val="0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'FE vs. BP'!$H$2</c:f>
              <c:strCache>
                <c:ptCount val="1"/>
                <c:pt idx="0">
                  <c:v>Facial Expression</c:v>
                </c:pt>
              </c:strCache>
            </c:strRef>
          </c:tx>
          <c:invertIfNegative val="0"/>
          <c:cat>
            <c:strRef>
              <c:f>'FE vs. BP'!$G$3:$G$7</c:f>
              <c:strCache>
                <c:ptCount val="5"/>
                <c:pt idx="0">
                  <c:v>Bored</c:v>
                </c:pt>
                <c:pt idx="1">
                  <c:v>Confused</c:v>
                </c:pt>
                <c:pt idx="2">
                  <c:v>Frustrated</c:v>
                </c:pt>
                <c:pt idx="3">
                  <c:v>Worried</c:v>
                </c:pt>
                <c:pt idx="4">
                  <c:v>Total</c:v>
                </c:pt>
              </c:strCache>
            </c:strRef>
          </c:cat>
          <c:val>
            <c:numRef>
              <c:f>'FE vs. BP'!$H$3:$H$7</c:f>
              <c:numCache>
                <c:formatCode>General</c:formatCode>
                <c:ptCount val="5"/>
                <c:pt idx="0">
                  <c:v>96.33</c:v>
                </c:pt>
                <c:pt idx="1">
                  <c:v>82.54</c:v>
                </c:pt>
                <c:pt idx="2">
                  <c:v>82</c:v>
                </c:pt>
                <c:pt idx="3">
                  <c:v>80.89</c:v>
                </c:pt>
                <c:pt idx="4">
                  <c:v>85.44</c:v>
                </c:pt>
              </c:numCache>
            </c:numRef>
          </c:val>
        </c:ser>
        <c:ser>
          <c:idx val="1"/>
          <c:order val="1"/>
          <c:tx>
            <c:strRef>
              <c:f>'FE vs. BP'!$I$2</c:f>
              <c:strCache>
                <c:ptCount val="1"/>
                <c:pt idx="0">
                  <c:v>Body Posture/Gesture</c:v>
                </c:pt>
              </c:strCache>
            </c:strRef>
          </c:tx>
          <c:invertIfNegative val="0"/>
          <c:cat>
            <c:strRef>
              <c:f>'FE vs. BP'!$G$3:$G$7</c:f>
              <c:strCache>
                <c:ptCount val="5"/>
                <c:pt idx="0">
                  <c:v>Bored</c:v>
                </c:pt>
                <c:pt idx="1">
                  <c:v>Confused</c:v>
                </c:pt>
                <c:pt idx="2">
                  <c:v>Frustrated</c:v>
                </c:pt>
                <c:pt idx="3">
                  <c:v>Worried</c:v>
                </c:pt>
                <c:pt idx="4">
                  <c:v>Total</c:v>
                </c:pt>
              </c:strCache>
            </c:strRef>
          </c:cat>
          <c:val>
            <c:numRef>
              <c:f>'FE vs. BP'!$I$3:$I$7</c:f>
              <c:numCache>
                <c:formatCode>General</c:formatCode>
                <c:ptCount val="5"/>
                <c:pt idx="0">
                  <c:v>96.11</c:v>
                </c:pt>
                <c:pt idx="1">
                  <c:v>92.06</c:v>
                </c:pt>
                <c:pt idx="2">
                  <c:v>79.22</c:v>
                </c:pt>
                <c:pt idx="3">
                  <c:v>90.33</c:v>
                </c:pt>
                <c:pt idx="4">
                  <c:v>89.43</c:v>
                </c:pt>
              </c:numCache>
            </c:numRef>
          </c:val>
        </c:ser>
        <c:ser>
          <c:idx val="2"/>
          <c:order val="2"/>
          <c:tx>
            <c:strRef>
              <c:f>'FE vs. BP'!$J$2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cat>
            <c:strRef>
              <c:f>'FE vs. BP'!$G$3:$G$7</c:f>
              <c:strCache>
                <c:ptCount val="5"/>
                <c:pt idx="0">
                  <c:v>Bored</c:v>
                </c:pt>
                <c:pt idx="1">
                  <c:v>Confused</c:v>
                </c:pt>
                <c:pt idx="2">
                  <c:v>Frustrated</c:v>
                </c:pt>
                <c:pt idx="3">
                  <c:v>Worried</c:v>
                </c:pt>
                <c:pt idx="4">
                  <c:v>Total</c:v>
                </c:pt>
              </c:strCache>
            </c:strRef>
          </c:cat>
          <c:val>
            <c:numRef>
              <c:f>'FE vs. BP'!$J$3:$J$7</c:f>
              <c:numCache>
                <c:formatCode>General</c:formatCode>
                <c:ptCount val="5"/>
                <c:pt idx="0">
                  <c:v>96.22</c:v>
                </c:pt>
                <c:pt idx="1">
                  <c:v>87.3</c:v>
                </c:pt>
                <c:pt idx="2">
                  <c:v>80.61</c:v>
                </c:pt>
                <c:pt idx="3">
                  <c:v>85.61</c:v>
                </c:pt>
                <c:pt idx="4">
                  <c:v>87.44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2536320"/>
        <c:axId val="82537856"/>
      </c:barChart>
      <c:catAx>
        <c:axId val="825363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FFFF"/>
                </a:solidFill>
              </a:defRPr>
            </a:pPr>
            <a:endParaRPr lang="en-US"/>
          </a:p>
        </c:txPr>
        <c:crossAx val="82537856"/>
        <c:crosses val="autoZero"/>
        <c:auto val="1"/>
        <c:lblAlgn val="ctr"/>
        <c:lblOffset val="100"/>
        <c:noMultiLvlLbl val="0"/>
      </c:catAx>
      <c:valAx>
        <c:axId val="82537856"/>
        <c:scaling>
          <c:orientation val="minMax"/>
          <c:max val="100"/>
        </c:scaling>
        <c:delete val="0"/>
        <c:axPos val="l"/>
        <c:title>
          <c:tx>
            <c:rich>
              <a:bodyPr/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r>
                  <a:rPr lang="en-US" dirty="0">
                    <a:solidFill>
                      <a:srgbClr val="FFFFFF"/>
                    </a:solidFill>
                  </a:rPr>
                  <a:t>Percent Correct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FFFF"/>
                </a:solidFill>
              </a:defRPr>
            </a:pPr>
            <a:endParaRPr lang="en-US"/>
          </a:p>
        </c:txPr>
        <c:crossAx val="8253632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solidFill>
                <a:srgbClr val="FFFFFF"/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Overall Frequency of Scores for Compound Stimuli Surveyed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'FE vs. BP'!$G$29:$G$49</c:f>
              <c:numCache>
                <c:formatCode>General</c:formatCode>
                <c:ptCount val="21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</c:numCache>
            </c:numRef>
          </c:cat>
          <c:val>
            <c:numRef>
              <c:f>'FE vs. BP'!$H$29:$H$49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>
                  <c:v>1</c:v>
                </c:pt>
                <c:pt idx="13">
                  <c:v>1</c:v>
                </c:pt>
                <c:pt idx="14">
                  <c:v>3</c:v>
                </c:pt>
                <c:pt idx="15">
                  <c:v>9</c:v>
                </c:pt>
                <c:pt idx="16">
                  <c:v>5</c:v>
                </c:pt>
                <c:pt idx="17">
                  <c:v>6</c:v>
                </c:pt>
                <c:pt idx="18">
                  <c:v>7</c:v>
                </c:pt>
                <c:pt idx="19">
                  <c:v>13</c:v>
                </c:pt>
                <c:pt idx="20">
                  <c:v>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7961088"/>
        <c:axId val="97963008"/>
      </c:barChart>
      <c:catAx>
        <c:axId val="979610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Percent Correct Scores Obtained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97963008"/>
        <c:crosses val="autoZero"/>
        <c:auto val="1"/>
        <c:lblAlgn val="ctr"/>
        <c:lblOffset val="100"/>
        <c:noMultiLvlLbl val="0"/>
      </c:catAx>
      <c:valAx>
        <c:axId val="9796300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Number of Scores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979610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rgbClr val="FFFFFF"/>
          </a:solidFill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FFFFF"/>
                </a:solidFill>
              </a:rPr>
              <a:t>Average Score for Each Emotion by Picture Type for the Final Stimuli 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Facial Expression</c:v>
          </c:tx>
          <c:invertIfNegative val="0"/>
          <c:cat>
            <c:strRef>
              <c:f>Sheet4!$G$2:$G$6</c:f>
              <c:strCache>
                <c:ptCount val="5"/>
                <c:pt idx="0">
                  <c:v>Bored</c:v>
                </c:pt>
                <c:pt idx="1">
                  <c:v>Confused</c:v>
                </c:pt>
                <c:pt idx="2">
                  <c:v>Frustrated</c:v>
                </c:pt>
                <c:pt idx="3">
                  <c:v>Worried</c:v>
                </c:pt>
                <c:pt idx="4">
                  <c:v>Total</c:v>
                </c:pt>
              </c:strCache>
            </c:strRef>
          </c:cat>
          <c:val>
            <c:numRef>
              <c:f>Sheet4!$H$2:$H$6</c:f>
              <c:numCache>
                <c:formatCode>General</c:formatCode>
                <c:ptCount val="5"/>
                <c:pt idx="0">
                  <c:v>93.4</c:v>
                </c:pt>
                <c:pt idx="1">
                  <c:v>85.6</c:v>
                </c:pt>
                <c:pt idx="2">
                  <c:v>88.6</c:v>
                </c:pt>
                <c:pt idx="3">
                  <c:v>82.8</c:v>
                </c:pt>
                <c:pt idx="4">
                  <c:v>87.6</c:v>
                </c:pt>
              </c:numCache>
            </c:numRef>
          </c:val>
        </c:ser>
        <c:ser>
          <c:idx val="1"/>
          <c:order val="1"/>
          <c:tx>
            <c:strRef>
              <c:f>Sheet4!$I$1</c:f>
              <c:strCache>
                <c:ptCount val="1"/>
                <c:pt idx="0">
                  <c:v>Body Posture/Gesture</c:v>
                </c:pt>
              </c:strCache>
            </c:strRef>
          </c:tx>
          <c:invertIfNegative val="0"/>
          <c:cat>
            <c:strRef>
              <c:f>Sheet4!$G$2:$G$6</c:f>
              <c:strCache>
                <c:ptCount val="5"/>
                <c:pt idx="0">
                  <c:v>Bored</c:v>
                </c:pt>
                <c:pt idx="1">
                  <c:v>Confused</c:v>
                </c:pt>
                <c:pt idx="2">
                  <c:v>Frustrated</c:v>
                </c:pt>
                <c:pt idx="3">
                  <c:v>Worried</c:v>
                </c:pt>
                <c:pt idx="4">
                  <c:v>Total</c:v>
                </c:pt>
              </c:strCache>
            </c:strRef>
          </c:cat>
          <c:val>
            <c:numRef>
              <c:f>Sheet4!$I$2:$I$6</c:f>
              <c:numCache>
                <c:formatCode>General</c:formatCode>
                <c:ptCount val="5"/>
                <c:pt idx="0">
                  <c:v>96</c:v>
                </c:pt>
                <c:pt idx="1">
                  <c:v>96</c:v>
                </c:pt>
                <c:pt idx="2">
                  <c:v>85.6</c:v>
                </c:pt>
                <c:pt idx="3">
                  <c:v>90.2</c:v>
                </c:pt>
                <c:pt idx="4">
                  <c:v>91.95</c:v>
                </c:pt>
              </c:numCache>
            </c:numRef>
          </c:val>
        </c:ser>
        <c:ser>
          <c:idx val="2"/>
          <c:order val="2"/>
          <c:tx>
            <c:strRef>
              <c:f>Sheet4!$J$1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cat>
            <c:strRef>
              <c:f>Sheet4!$G$2:$G$6</c:f>
              <c:strCache>
                <c:ptCount val="5"/>
                <c:pt idx="0">
                  <c:v>Bored</c:v>
                </c:pt>
                <c:pt idx="1">
                  <c:v>Confused</c:v>
                </c:pt>
                <c:pt idx="2">
                  <c:v>Frustrated</c:v>
                </c:pt>
                <c:pt idx="3">
                  <c:v>Worried</c:v>
                </c:pt>
                <c:pt idx="4">
                  <c:v>Total</c:v>
                </c:pt>
              </c:strCache>
            </c:strRef>
          </c:cat>
          <c:val>
            <c:numRef>
              <c:f>Sheet4!$J$2:$J$6</c:f>
              <c:numCache>
                <c:formatCode>General</c:formatCode>
                <c:ptCount val="5"/>
                <c:pt idx="0">
                  <c:v>94.7</c:v>
                </c:pt>
                <c:pt idx="1">
                  <c:v>90.8</c:v>
                </c:pt>
                <c:pt idx="2">
                  <c:v>87.1</c:v>
                </c:pt>
                <c:pt idx="3">
                  <c:v>86.5</c:v>
                </c:pt>
                <c:pt idx="4">
                  <c:v>89.775000000000006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4133248"/>
        <c:axId val="94135040"/>
      </c:barChart>
      <c:catAx>
        <c:axId val="941332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FFFF"/>
                </a:solidFill>
              </a:defRPr>
            </a:pPr>
            <a:endParaRPr lang="en-US"/>
          </a:p>
        </c:txPr>
        <c:crossAx val="94135040"/>
        <c:crosses val="autoZero"/>
        <c:auto val="1"/>
        <c:lblAlgn val="ctr"/>
        <c:lblOffset val="100"/>
        <c:noMultiLvlLbl val="0"/>
      </c:catAx>
      <c:valAx>
        <c:axId val="94135040"/>
        <c:scaling>
          <c:orientation val="minMax"/>
          <c:max val="10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r>
                  <a:rPr lang="en-US" dirty="0">
                    <a:solidFill>
                      <a:srgbClr val="FFFFFF"/>
                    </a:solidFill>
                  </a:rPr>
                  <a:t>Percent Correct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FFFF"/>
                </a:solidFill>
              </a:defRPr>
            </a:pPr>
            <a:endParaRPr lang="en-US"/>
          </a:p>
        </c:txPr>
        <c:crossAx val="9413324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solidFill>
                <a:srgbClr val="FFFFFF"/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7DF00C-5730-3441-84B4-4749EA8B3956}" type="doc">
      <dgm:prSet loTypeId="urn:microsoft.com/office/officeart/2005/8/layout/equation2" loCatId="relationship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E97BFD84-FC6B-014E-94F9-6A7E4702C079}">
      <dgm:prSet phldrT="[Text]"/>
      <dgm:spPr/>
      <dgm:t>
        <a:bodyPr/>
        <a:lstStyle/>
        <a:p>
          <a:r>
            <a:rPr lang="en-US" dirty="0" smtClean="0"/>
            <a:t>Facial Expression (FE)</a:t>
          </a:r>
          <a:endParaRPr lang="en-US" dirty="0"/>
        </a:p>
      </dgm:t>
    </dgm:pt>
    <dgm:pt modelId="{6790D08F-6632-E849-9298-B6A986E03D20}" type="parTrans" cxnId="{8C62533C-55D1-F943-AEE8-AA7D8DBA1BFB}">
      <dgm:prSet/>
      <dgm:spPr/>
      <dgm:t>
        <a:bodyPr/>
        <a:lstStyle/>
        <a:p>
          <a:endParaRPr lang="en-US"/>
        </a:p>
      </dgm:t>
    </dgm:pt>
    <dgm:pt modelId="{A6749F40-C00F-C848-A76A-2BC5677B0FC8}" type="sibTrans" cxnId="{8C62533C-55D1-F943-AEE8-AA7D8DBA1BFB}">
      <dgm:prSet/>
      <dgm:spPr/>
      <dgm:t>
        <a:bodyPr/>
        <a:lstStyle/>
        <a:p>
          <a:endParaRPr lang="en-US" dirty="0"/>
        </a:p>
      </dgm:t>
    </dgm:pt>
    <dgm:pt modelId="{2E461F7F-F993-CD44-BD61-9ECF3859F674}">
      <dgm:prSet phldrT="[Text]"/>
      <dgm:spPr/>
      <dgm:t>
        <a:bodyPr/>
        <a:lstStyle/>
        <a:p>
          <a:r>
            <a:rPr lang="en-US" dirty="0" smtClean="0"/>
            <a:t>Body Posture (BP)</a:t>
          </a:r>
          <a:endParaRPr lang="en-US" dirty="0"/>
        </a:p>
      </dgm:t>
    </dgm:pt>
    <dgm:pt modelId="{9C216309-6836-6F4E-B422-E68425F96E54}" type="parTrans" cxnId="{D26744F5-79D8-1D47-8A6F-8C898C16F05F}">
      <dgm:prSet/>
      <dgm:spPr/>
      <dgm:t>
        <a:bodyPr/>
        <a:lstStyle/>
        <a:p>
          <a:endParaRPr lang="en-US"/>
        </a:p>
      </dgm:t>
    </dgm:pt>
    <dgm:pt modelId="{A80EF9F5-6795-124C-81B1-990BED2416D7}" type="sibTrans" cxnId="{D26744F5-79D8-1D47-8A6F-8C898C16F05F}">
      <dgm:prSet/>
      <dgm:spPr/>
      <dgm:t>
        <a:bodyPr/>
        <a:lstStyle/>
        <a:p>
          <a:endParaRPr lang="en-US" dirty="0"/>
        </a:p>
      </dgm:t>
    </dgm:pt>
    <dgm:pt modelId="{96504ECC-CA4D-4541-8B9D-821858D34D5C}">
      <dgm:prSet phldrT="[Text]"/>
      <dgm:spPr/>
      <dgm:t>
        <a:bodyPr/>
        <a:lstStyle/>
        <a:p>
          <a:r>
            <a:rPr lang="en-US" dirty="0" smtClean="0"/>
            <a:t>Appropriate Response</a:t>
          </a:r>
          <a:endParaRPr lang="en-US" dirty="0"/>
        </a:p>
      </dgm:t>
    </dgm:pt>
    <dgm:pt modelId="{27D21D04-9F0C-DC48-B3E3-A02C502A75BC}" type="parTrans" cxnId="{BCDEF744-3D02-F742-8C30-87FB63404FCD}">
      <dgm:prSet/>
      <dgm:spPr/>
      <dgm:t>
        <a:bodyPr/>
        <a:lstStyle/>
        <a:p>
          <a:endParaRPr lang="en-US"/>
        </a:p>
      </dgm:t>
    </dgm:pt>
    <dgm:pt modelId="{6DFDAAA4-22DA-E44B-98AE-550C7907242E}" type="sibTrans" cxnId="{BCDEF744-3D02-F742-8C30-87FB63404FCD}">
      <dgm:prSet/>
      <dgm:spPr/>
      <dgm:t>
        <a:bodyPr/>
        <a:lstStyle/>
        <a:p>
          <a:endParaRPr lang="en-US"/>
        </a:p>
      </dgm:t>
    </dgm:pt>
    <dgm:pt modelId="{3B88369B-27D5-B54B-A213-3AECF5915A5B}">
      <dgm:prSet phldrT="[Text]"/>
      <dgm:spPr/>
      <dgm:t>
        <a:bodyPr/>
        <a:lstStyle/>
        <a:p>
          <a:r>
            <a:rPr lang="en-US" dirty="0" smtClean="0"/>
            <a:t>Context</a:t>
          </a:r>
          <a:endParaRPr lang="en-US" dirty="0"/>
        </a:p>
      </dgm:t>
    </dgm:pt>
    <dgm:pt modelId="{FB1836B8-B196-BC42-907C-37E593B0B137}" type="parTrans" cxnId="{6B6ED3AD-F390-0B46-8618-831430326E53}">
      <dgm:prSet/>
      <dgm:spPr/>
      <dgm:t>
        <a:bodyPr/>
        <a:lstStyle/>
        <a:p>
          <a:endParaRPr lang="en-US"/>
        </a:p>
      </dgm:t>
    </dgm:pt>
    <dgm:pt modelId="{6C83D16B-30AE-6641-BF0D-C3DCAF07025D}" type="sibTrans" cxnId="{6B6ED3AD-F390-0B46-8618-831430326E53}">
      <dgm:prSet/>
      <dgm:spPr/>
      <dgm:t>
        <a:bodyPr/>
        <a:lstStyle/>
        <a:p>
          <a:endParaRPr lang="en-US" dirty="0"/>
        </a:p>
      </dgm:t>
    </dgm:pt>
    <dgm:pt modelId="{146986A4-347C-6E46-A17F-3DAAB42D2A51}" type="pres">
      <dgm:prSet presAssocID="{9B7DF00C-5730-3441-84B4-4749EA8B395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C7F1D1-E6A4-2F49-87EB-553579CC0D9F}" type="pres">
      <dgm:prSet presAssocID="{9B7DF00C-5730-3441-84B4-4749EA8B3956}" presName="vNodes" presStyleCnt="0"/>
      <dgm:spPr/>
    </dgm:pt>
    <dgm:pt modelId="{3F3DE554-3835-1341-9BD8-8E0206C30D6D}" type="pres">
      <dgm:prSet presAssocID="{E97BFD84-FC6B-014E-94F9-6A7E4702C07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852B2F-BF97-BB41-A654-4FBD39094675}" type="pres">
      <dgm:prSet presAssocID="{A6749F40-C00F-C848-A76A-2BC5677B0FC8}" presName="spacerT" presStyleCnt="0"/>
      <dgm:spPr/>
    </dgm:pt>
    <dgm:pt modelId="{D708FBB4-AE92-4E47-A26D-A81789387825}" type="pres">
      <dgm:prSet presAssocID="{A6749F40-C00F-C848-A76A-2BC5677B0FC8}" presName="sibTrans" presStyleLbl="sibTrans2D1" presStyleIdx="0" presStyleCnt="3"/>
      <dgm:spPr/>
      <dgm:t>
        <a:bodyPr/>
        <a:lstStyle/>
        <a:p>
          <a:endParaRPr lang="en-US"/>
        </a:p>
      </dgm:t>
    </dgm:pt>
    <dgm:pt modelId="{BB8C4970-0229-984C-AC80-8594826F1208}" type="pres">
      <dgm:prSet presAssocID="{A6749F40-C00F-C848-A76A-2BC5677B0FC8}" presName="spacerB" presStyleCnt="0"/>
      <dgm:spPr/>
    </dgm:pt>
    <dgm:pt modelId="{6B0E8D9C-0C2B-294F-8DE4-75A30868061C}" type="pres">
      <dgm:prSet presAssocID="{2E461F7F-F993-CD44-BD61-9ECF3859F67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CB496A-2326-B548-8F80-E2AFA73C15B4}" type="pres">
      <dgm:prSet presAssocID="{A80EF9F5-6795-124C-81B1-990BED2416D7}" presName="spacerT" presStyleCnt="0"/>
      <dgm:spPr/>
    </dgm:pt>
    <dgm:pt modelId="{C47F86B6-D137-F643-B10A-EF826619588C}" type="pres">
      <dgm:prSet presAssocID="{A80EF9F5-6795-124C-81B1-990BED2416D7}" presName="sibTrans" presStyleLbl="sibTrans2D1" presStyleIdx="1" presStyleCnt="3"/>
      <dgm:spPr/>
      <dgm:t>
        <a:bodyPr/>
        <a:lstStyle/>
        <a:p>
          <a:endParaRPr lang="en-US"/>
        </a:p>
      </dgm:t>
    </dgm:pt>
    <dgm:pt modelId="{F4F63C1F-A81E-2C47-9853-0226C068D0B9}" type="pres">
      <dgm:prSet presAssocID="{A80EF9F5-6795-124C-81B1-990BED2416D7}" presName="spacerB" presStyleCnt="0"/>
      <dgm:spPr/>
    </dgm:pt>
    <dgm:pt modelId="{06BE5E17-33D9-9C40-9A77-B67D01F81FE5}" type="pres">
      <dgm:prSet presAssocID="{3B88369B-27D5-B54B-A213-3AECF5915A5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88E882-80D9-C748-A2AC-A2EDCE65ADE5}" type="pres">
      <dgm:prSet presAssocID="{9B7DF00C-5730-3441-84B4-4749EA8B3956}" presName="sibTransLast" presStyleLbl="sibTrans2D1" presStyleIdx="2" presStyleCnt="3"/>
      <dgm:spPr/>
      <dgm:t>
        <a:bodyPr/>
        <a:lstStyle/>
        <a:p>
          <a:endParaRPr lang="en-US"/>
        </a:p>
      </dgm:t>
    </dgm:pt>
    <dgm:pt modelId="{F154A734-42BB-5947-ABB6-7C3A401694AD}" type="pres">
      <dgm:prSet presAssocID="{9B7DF00C-5730-3441-84B4-4749EA8B3956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BDED3DF1-21B7-844B-8B66-853B970233DE}" type="pres">
      <dgm:prSet presAssocID="{9B7DF00C-5730-3441-84B4-4749EA8B3956}" presName="las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26744F5-79D8-1D47-8A6F-8C898C16F05F}" srcId="{9B7DF00C-5730-3441-84B4-4749EA8B3956}" destId="{2E461F7F-F993-CD44-BD61-9ECF3859F674}" srcOrd="1" destOrd="0" parTransId="{9C216309-6836-6F4E-B422-E68425F96E54}" sibTransId="{A80EF9F5-6795-124C-81B1-990BED2416D7}"/>
    <dgm:cxn modelId="{BCDB92C4-A374-934E-9359-4BDFEE3D1B3C}" type="presOf" srcId="{E97BFD84-FC6B-014E-94F9-6A7E4702C079}" destId="{3F3DE554-3835-1341-9BD8-8E0206C30D6D}" srcOrd="0" destOrd="0" presId="urn:microsoft.com/office/officeart/2005/8/layout/equation2"/>
    <dgm:cxn modelId="{C41E0F1C-1C5B-8C40-BCCB-0E2E02E09EC3}" type="presOf" srcId="{96504ECC-CA4D-4541-8B9D-821858D34D5C}" destId="{BDED3DF1-21B7-844B-8B66-853B970233DE}" srcOrd="0" destOrd="0" presId="urn:microsoft.com/office/officeart/2005/8/layout/equation2"/>
    <dgm:cxn modelId="{8AD7A114-1176-DA4A-B124-C95FBA11BBD3}" type="presOf" srcId="{A80EF9F5-6795-124C-81B1-990BED2416D7}" destId="{C47F86B6-D137-F643-B10A-EF826619588C}" srcOrd="0" destOrd="0" presId="urn:microsoft.com/office/officeart/2005/8/layout/equation2"/>
    <dgm:cxn modelId="{A9090A92-9AE4-6444-B226-14868B6631A0}" type="presOf" srcId="{A6749F40-C00F-C848-A76A-2BC5677B0FC8}" destId="{D708FBB4-AE92-4E47-A26D-A81789387825}" srcOrd="0" destOrd="0" presId="urn:microsoft.com/office/officeart/2005/8/layout/equation2"/>
    <dgm:cxn modelId="{139BDFFC-4330-5541-A724-8E4BCAB6BE06}" type="presOf" srcId="{9B7DF00C-5730-3441-84B4-4749EA8B3956}" destId="{146986A4-347C-6E46-A17F-3DAAB42D2A51}" srcOrd="0" destOrd="0" presId="urn:microsoft.com/office/officeart/2005/8/layout/equation2"/>
    <dgm:cxn modelId="{6B6ED3AD-F390-0B46-8618-831430326E53}" srcId="{9B7DF00C-5730-3441-84B4-4749EA8B3956}" destId="{3B88369B-27D5-B54B-A213-3AECF5915A5B}" srcOrd="2" destOrd="0" parTransId="{FB1836B8-B196-BC42-907C-37E593B0B137}" sibTransId="{6C83D16B-30AE-6641-BF0D-C3DCAF07025D}"/>
    <dgm:cxn modelId="{03C81B21-7BE9-F84C-95A8-CC00413B87BC}" type="presOf" srcId="{2E461F7F-F993-CD44-BD61-9ECF3859F674}" destId="{6B0E8D9C-0C2B-294F-8DE4-75A30868061C}" srcOrd="0" destOrd="0" presId="urn:microsoft.com/office/officeart/2005/8/layout/equation2"/>
    <dgm:cxn modelId="{EE6D85A9-A0AA-A347-AB38-C4D6ABA0612B}" type="presOf" srcId="{6C83D16B-30AE-6641-BF0D-C3DCAF07025D}" destId="{D088E882-80D9-C748-A2AC-A2EDCE65ADE5}" srcOrd="0" destOrd="0" presId="urn:microsoft.com/office/officeart/2005/8/layout/equation2"/>
    <dgm:cxn modelId="{8C62533C-55D1-F943-AEE8-AA7D8DBA1BFB}" srcId="{9B7DF00C-5730-3441-84B4-4749EA8B3956}" destId="{E97BFD84-FC6B-014E-94F9-6A7E4702C079}" srcOrd="0" destOrd="0" parTransId="{6790D08F-6632-E849-9298-B6A986E03D20}" sibTransId="{A6749F40-C00F-C848-A76A-2BC5677B0FC8}"/>
    <dgm:cxn modelId="{BCDEF744-3D02-F742-8C30-87FB63404FCD}" srcId="{9B7DF00C-5730-3441-84B4-4749EA8B3956}" destId="{96504ECC-CA4D-4541-8B9D-821858D34D5C}" srcOrd="3" destOrd="0" parTransId="{27D21D04-9F0C-DC48-B3E3-A02C502A75BC}" sibTransId="{6DFDAAA4-22DA-E44B-98AE-550C7907242E}"/>
    <dgm:cxn modelId="{A5A646BA-53C1-7B43-924C-5E2664247001}" type="presOf" srcId="{3B88369B-27D5-B54B-A213-3AECF5915A5B}" destId="{06BE5E17-33D9-9C40-9A77-B67D01F81FE5}" srcOrd="0" destOrd="0" presId="urn:microsoft.com/office/officeart/2005/8/layout/equation2"/>
    <dgm:cxn modelId="{DD0E2DCB-3718-0344-8F19-6446A398893E}" type="presOf" srcId="{6C83D16B-30AE-6641-BF0D-C3DCAF07025D}" destId="{F154A734-42BB-5947-ABB6-7C3A401694AD}" srcOrd="1" destOrd="0" presId="urn:microsoft.com/office/officeart/2005/8/layout/equation2"/>
    <dgm:cxn modelId="{828340BF-2EA0-F34A-A996-022B4E7A6218}" type="presParOf" srcId="{146986A4-347C-6E46-A17F-3DAAB42D2A51}" destId="{65C7F1D1-E6A4-2F49-87EB-553579CC0D9F}" srcOrd="0" destOrd="0" presId="urn:microsoft.com/office/officeart/2005/8/layout/equation2"/>
    <dgm:cxn modelId="{A878AACD-838B-4B42-B09F-19D49A6AAFDB}" type="presParOf" srcId="{65C7F1D1-E6A4-2F49-87EB-553579CC0D9F}" destId="{3F3DE554-3835-1341-9BD8-8E0206C30D6D}" srcOrd="0" destOrd="0" presId="urn:microsoft.com/office/officeart/2005/8/layout/equation2"/>
    <dgm:cxn modelId="{F3ED0C9F-1C86-6D4F-8484-F0A776C8B6AE}" type="presParOf" srcId="{65C7F1D1-E6A4-2F49-87EB-553579CC0D9F}" destId="{27852B2F-BF97-BB41-A654-4FBD39094675}" srcOrd="1" destOrd="0" presId="urn:microsoft.com/office/officeart/2005/8/layout/equation2"/>
    <dgm:cxn modelId="{5C7C5925-F239-0146-9771-034960AE4019}" type="presParOf" srcId="{65C7F1D1-E6A4-2F49-87EB-553579CC0D9F}" destId="{D708FBB4-AE92-4E47-A26D-A81789387825}" srcOrd="2" destOrd="0" presId="urn:microsoft.com/office/officeart/2005/8/layout/equation2"/>
    <dgm:cxn modelId="{0DA826D5-C7BC-F14E-B61B-A8D93F84A7E9}" type="presParOf" srcId="{65C7F1D1-E6A4-2F49-87EB-553579CC0D9F}" destId="{BB8C4970-0229-984C-AC80-8594826F1208}" srcOrd="3" destOrd="0" presId="urn:microsoft.com/office/officeart/2005/8/layout/equation2"/>
    <dgm:cxn modelId="{802B9CA5-9924-524F-81BA-4369A81A3230}" type="presParOf" srcId="{65C7F1D1-E6A4-2F49-87EB-553579CC0D9F}" destId="{6B0E8D9C-0C2B-294F-8DE4-75A30868061C}" srcOrd="4" destOrd="0" presId="urn:microsoft.com/office/officeart/2005/8/layout/equation2"/>
    <dgm:cxn modelId="{74A9F2BA-6BBA-C540-93EF-BD12356BBD2F}" type="presParOf" srcId="{65C7F1D1-E6A4-2F49-87EB-553579CC0D9F}" destId="{62CB496A-2326-B548-8F80-E2AFA73C15B4}" srcOrd="5" destOrd="0" presId="urn:microsoft.com/office/officeart/2005/8/layout/equation2"/>
    <dgm:cxn modelId="{0933FCED-8BA5-DD46-945A-2F4E369F5AC5}" type="presParOf" srcId="{65C7F1D1-E6A4-2F49-87EB-553579CC0D9F}" destId="{C47F86B6-D137-F643-B10A-EF826619588C}" srcOrd="6" destOrd="0" presId="urn:microsoft.com/office/officeart/2005/8/layout/equation2"/>
    <dgm:cxn modelId="{DABB5C8E-F799-1C4E-B935-0D5E683D5314}" type="presParOf" srcId="{65C7F1D1-E6A4-2F49-87EB-553579CC0D9F}" destId="{F4F63C1F-A81E-2C47-9853-0226C068D0B9}" srcOrd="7" destOrd="0" presId="urn:microsoft.com/office/officeart/2005/8/layout/equation2"/>
    <dgm:cxn modelId="{131FABA7-5282-4140-94EA-1AA5643ED993}" type="presParOf" srcId="{65C7F1D1-E6A4-2F49-87EB-553579CC0D9F}" destId="{06BE5E17-33D9-9C40-9A77-B67D01F81FE5}" srcOrd="8" destOrd="0" presId="urn:microsoft.com/office/officeart/2005/8/layout/equation2"/>
    <dgm:cxn modelId="{5539061C-C781-0A44-99CE-3D071755E463}" type="presParOf" srcId="{146986A4-347C-6E46-A17F-3DAAB42D2A51}" destId="{D088E882-80D9-C748-A2AC-A2EDCE65ADE5}" srcOrd="1" destOrd="0" presId="urn:microsoft.com/office/officeart/2005/8/layout/equation2"/>
    <dgm:cxn modelId="{E07A28F2-3736-514C-9AA7-E789EA7E9FE1}" type="presParOf" srcId="{D088E882-80D9-C748-A2AC-A2EDCE65ADE5}" destId="{F154A734-42BB-5947-ABB6-7C3A401694AD}" srcOrd="0" destOrd="0" presId="urn:microsoft.com/office/officeart/2005/8/layout/equation2"/>
    <dgm:cxn modelId="{F7720CF8-919E-D241-B0E2-B15ADBCF60BB}" type="presParOf" srcId="{146986A4-347C-6E46-A17F-3DAAB42D2A51}" destId="{BDED3DF1-21B7-844B-8B66-853B970233DE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B863036-86A4-9847-B0C3-11CDDAE5205E}" type="doc">
      <dgm:prSet loTypeId="urn:microsoft.com/office/officeart/2005/8/layout/lProcess2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AB91E03-48C8-D445-9B0D-F7F10A12769C}">
      <dgm:prSet phldrT="[Text]"/>
      <dgm:spPr/>
      <dgm:t>
        <a:bodyPr/>
        <a:lstStyle/>
        <a:p>
          <a:r>
            <a:rPr lang="en-US" dirty="0" smtClean="0"/>
            <a:t>Hank</a:t>
          </a:r>
          <a:endParaRPr lang="en-US" dirty="0"/>
        </a:p>
      </dgm:t>
    </dgm:pt>
    <dgm:pt modelId="{405F3749-27E5-5E4C-830D-83D1E43CC50E}" type="parTrans" cxnId="{99D94112-F4A3-2A4A-8884-790987C96E67}">
      <dgm:prSet/>
      <dgm:spPr/>
      <dgm:t>
        <a:bodyPr/>
        <a:lstStyle/>
        <a:p>
          <a:endParaRPr lang="en-US"/>
        </a:p>
      </dgm:t>
    </dgm:pt>
    <dgm:pt modelId="{1AEBFC96-E988-3A45-B7E8-787F90B415E0}" type="sibTrans" cxnId="{99D94112-F4A3-2A4A-8884-790987C96E67}">
      <dgm:prSet/>
      <dgm:spPr/>
      <dgm:t>
        <a:bodyPr/>
        <a:lstStyle/>
        <a:p>
          <a:endParaRPr lang="en-US"/>
        </a:p>
      </dgm:t>
    </dgm:pt>
    <dgm:pt modelId="{58DA2235-BD47-5740-8AA5-B82456ACD5A4}">
      <dgm:prSet phldrT="[Text]"/>
      <dgm:spPr/>
      <dgm:t>
        <a:bodyPr/>
        <a:lstStyle/>
        <a:p>
          <a:r>
            <a:rPr lang="en-US" dirty="0" smtClean="0"/>
            <a:t>Fred</a:t>
          </a:r>
          <a:endParaRPr lang="en-US" dirty="0"/>
        </a:p>
      </dgm:t>
    </dgm:pt>
    <dgm:pt modelId="{5769A89B-EBC6-234B-A766-E17E0A852C70}" type="parTrans" cxnId="{E8AFFFA0-E6A8-534E-9E43-3B4896391DDD}">
      <dgm:prSet/>
      <dgm:spPr/>
      <dgm:t>
        <a:bodyPr/>
        <a:lstStyle/>
        <a:p>
          <a:endParaRPr lang="en-US"/>
        </a:p>
      </dgm:t>
    </dgm:pt>
    <dgm:pt modelId="{B0139574-F950-DC47-8BBC-E501C7D14992}" type="sibTrans" cxnId="{E8AFFFA0-E6A8-534E-9E43-3B4896391DDD}">
      <dgm:prSet/>
      <dgm:spPr/>
      <dgm:t>
        <a:bodyPr/>
        <a:lstStyle/>
        <a:p>
          <a:endParaRPr lang="en-US"/>
        </a:p>
      </dgm:t>
    </dgm:pt>
    <dgm:pt modelId="{FBED175E-B974-744D-ABA2-796B7046466A}">
      <dgm:prSet phldrT="[Text]" custT="1"/>
      <dgm:spPr/>
      <dgm:t>
        <a:bodyPr/>
        <a:lstStyle/>
        <a:p>
          <a:r>
            <a:rPr lang="en-US" sz="1900" dirty="0" smtClean="0"/>
            <a:t>12 years old Caucasian male</a:t>
          </a:r>
          <a:endParaRPr lang="en-US" sz="1900" dirty="0"/>
        </a:p>
      </dgm:t>
    </dgm:pt>
    <dgm:pt modelId="{DB0B0397-3F28-694C-B2C1-B387B62FC7D0}" type="parTrans" cxnId="{1C65071C-57B2-D546-A108-959085E99B6E}">
      <dgm:prSet/>
      <dgm:spPr/>
      <dgm:t>
        <a:bodyPr/>
        <a:lstStyle/>
        <a:p>
          <a:endParaRPr lang="en-US"/>
        </a:p>
      </dgm:t>
    </dgm:pt>
    <dgm:pt modelId="{B1666D38-75B1-B840-B100-0B61383D1F09}" type="sibTrans" cxnId="{1C65071C-57B2-D546-A108-959085E99B6E}">
      <dgm:prSet/>
      <dgm:spPr/>
      <dgm:t>
        <a:bodyPr/>
        <a:lstStyle/>
        <a:p>
          <a:endParaRPr lang="en-US"/>
        </a:p>
      </dgm:t>
    </dgm:pt>
    <dgm:pt modelId="{BF79BCD7-9725-4146-B7C8-DE61DF3F9A69}">
      <dgm:prSet phldrT="[Text]"/>
      <dgm:spPr/>
      <dgm:t>
        <a:bodyPr/>
        <a:lstStyle/>
        <a:p>
          <a:r>
            <a:rPr lang="en-US" dirty="0" smtClean="0"/>
            <a:t>Chuck</a:t>
          </a:r>
          <a:endParaRPr lang="en-US" dirty="0"/>
        </a:p>
      </dgm:t>
    </dgm:pt>
    <dgm:pt modelId="{69909548-9937-5843-81CF-5DA177A20865}" type="parTrans" cxnId="{9D3D40B2-C49E-CC42-B50A-F27B051077CD}">
      <dgm:prSet/>
      <dgm:spPr/>
      <dgm:t>
        <a:bodyPr/>
        <a:lstStyle/>
        <a:p>
          <a:endParaRPr lang="en-US"/>
        </a:p>
      </dgm:t>
    </dgm:pt>
    <dgm:pt modelId="{01A2E6E7-DF63-BE4E-9115-AC3845DFFC92}" type="sibTrans" cxnId="{9D3D40B2-C49E-CC42-B50A-F27B051077CD}">
      <dgm:prSet/>
      <dgm:spPr/>
      <dgm:t>
        <a:bodyPr/>
        <a:lstStyle/>
        <a:p>
          <a:endParaRPr lang="en-US"/>
        </a:p>
      </dgm:t>
    </dgm:pt>
    <dgm:pt modelId="{76EAA4D4-8AF0-1B40-B55E-470176397DED}">
      <dgm:prSet phldrT="[Text]"/>
      <dgm:spPr/>
      <dgm:t>
        <a:bodyPr/>
        <a:lstStyle/>
        <a:p>
          <a:endParaRPr lang="en-US" dirty="0"/>
        </a:p>
      </dgm:t>
    </dgm:pt>
    <dgm:pt modelId="{7B49EFA7-6905-0C47-9043-C36B676B818B}" type="parTrans" cxnId="{EAF598B6-E930-6849-AE98-D8C2ACF04608}">
      <dgm:prSet/>
      <dgm:spPr/>
      <dgm:t>
        <a:bodyPr/>
        <a:lstStyle/>
        <a:p>
          <a:endParaRPr lang="en-US"/>
        </a:p>
      </dgm:t>
    </dgm:pt>
    <dgm:pt modelId="{64180CCC-2971-5B40-9E12-369D48275CAC}" type="sibTrans" cxnId="{EAF598B6-E930-6849-AE98-D8C2ACF04608}">
      <dgm:prSet/>
      <dgm:spPr/>
      <dgm:t>
        <a:bodyPr/>
        <a:lstStyle/>
        <a:p>
          <a:endParaRPr lang="en-US"/>
        </a:p>
      </dgm:t>
    </dgm:pt>
    <dgm:pt modelId="{913DAAE6-6782-9043-89DB-4FB4D7E1C3FE}">
      <dgm:prSet phldrT="[Text]" custT="1"/>
      <dgm:spPr/>
      <dgm:t>
        <a:bodyPr/>
        <a:lstStyle/>
        <a:p>
          <a:r>
            <a:rPr lang="en-US" sz="1900" dirty="0" smtClean="0"/>
            <a:t>15 year old Caucasian male</a:t>
          </a:r>
          <a:endParaRPr lang="en-US" sz="1900" dirty="0"/>
        </a:p>
      </dgm:t>
    </dgm:pt>
    <dgm:pt modelId="{1A5A3B5D-FA49-1048-981E-D0F627A08A28}" type="parTrans" cxnId="{F08F5F50-B840-E546-81C7-D513DA07B41F}">
      <dgm:prSet/>
      <dgm:spPr/>
      <dgm:t>
        <a:bodyPr/>
        <a:lstStyle/>
        <a:p>
          <a:endParaRPr lang="en-US"/>
        </a:p>
      </dgm:t>
    </dgm:pt>
    <dgm:pt modelId="{C8546C5E-2B4E-104F-8873-E66DF65F8EB4}" type="sibTrans" cxnId="{F08F5F50-B840-E546-81C7-D513DA07B41F}">
      <dgm:prSet/>
      <dgm:spPr/>
      <dgm:t>
        <a:bodyPr/>
        <a:lstStyle/>
        <a:p>
          <a:endParaRPr lang="en-US"/>
        </a:p>
      </dgm:t>
    </dgm:pt>
    <dgm:pt modelId="{82559EA2-0DEE-D94B-86F6-3E28C2DB7D8B}">
      <dgm:prSet phldrT="[Text]" custT="1"/>
      <dgm:spPr/>
      <dgm:t>
        <a:bodyPr/>
        <a:lstStyle/>
        <a:p>
          <a:r>
            <a:rPr lang="en-US" sz="1900" dirty="0" smtClean="0"/>
            <a:t>Autism Spectrum Disorder</a:t>
          </a:r>
          <a:endParaRPr lang="en-US" sz="1900" dirty="0"/>
        </a:p>
      </dgm:t>
    </dgm:pt>
    <dgm:pt modelId="{4B827490-DB31-3B49-A550-B9C92AC37CF5}" type="parTrans" cxnId="{8F0AF814-092C-8847-B159-39FD9FFED691}">
      <dgm:prSet/>
      <dgm:spPr/>
      <dgm:t>
        <a:bodyPr/>
        <a:lstStyle/>
        <a:p>
          <a:endParaRPr lang="en-US"/>
        </a:p>
      </dgm:t>
    </dgm:pt>
    <dgm:pt modelId="{E1BA0A48-CAA8-D944-83B1-456D5039D6BB}" type="sibTrans" cxnId="{8F0AF814-092C-8847-B159-39FD9FFED691}">
      <dgm:prSet/>
      <dgm:spPr/>
      <dgm:t>
        <a:bodyPr/>
        <a:lstStyle/>
        <a:p>
          <a:endParaRPr lang="en-US"/>
        </a:p>
      </dgm:t>
    </dgm:pt>
    <dgm:pt modelId="{DC271118-79CF-984D-9120-EE2F99390599}">
      <dgm:prSet phldrT="[Text]" custT="1"/>
      <dgm:spPr/>
      <dgm:t>
        <a:bodyPr/>
        <a:lstStyle/>
        <a:p>
          <a:r>
            <a:rPr lang="en-US" sz="1900" dirty="0" smtClean="0"/>
            <a:t>Autism Spectrum Disorder</a:t>
          </a:r>
          <a:endParaRPr lang="en-US" sz="1900" dirty="0"/>
        </a:p>
      </dgm:t>
    </dgm:pt>
    <dgm:pt modelId="{D8BFA0BE-48D4-654A-AB38-D4AAA5E53C22}" type="parTrans" cxnId="{0CE5C2E8-DDEE-034B-89C2-76F59AAA7FDE}">
      <dgm:prSet/>
      <dgm:spPr/>
      <dgm:t>
        <a:bodyPr/>
        <a:lstStyle/>
        <a:p>
          <a:endParaRPr lang="en-US"/>
        </a:p>
      </dgm:t>
    </dgm:pt>
    <dgm:pt modelId="{2CC9CA00-4B72-DA45-A938-EAF14E434E0D}" type="sibTrans" cxnId="{0CE5C2E8-DDEE-034B-89C2-76F59AAA7FDE}">
      <dgm:prSet/>
      <dgm:spPr/>
      <dgm:t>
        <a:bodyPr/>
        <a:lstStyle/>
        <a:p>
          <a:endParaRPr lang="en-US"/>
        </a:p>
      </dgm:t>
    </dgm:pt>
    <dgm:pt modelId="{3C055A47-3C86-A143-BD89-43956ACE0919}">
      <dgm:prSet phldrT="[Text]" custT="1"/>
      <dgm:spPr/>
      <dgm:t>
        <a:bodyPr/>
        <a:lstStyle/>
        <a:p>
          <a:r>
            <a:rPr lang="en-US" sz="1900" dirty="0" smtClean="0"/>
            <a:t>13 year old Caucasian male</a:t>
          </a:r>
          <a:endParaRPr lang="en-US" sz="1900" dirty="0"/>
        </a:p>
      </dgm:t>
    </dgm:pt>
    <dgm:pt modelId="{B1EDFAFC-A0D9-3446-87F0-3FC29D90F2AE}" type="parTrans" cxnId="{6B75FD3A-8742-D14F-8D95-437A9E6408E5}">
      <dgm:prSet/>
      <dgm:spPr/>
      <dgm:t>
        <a:bodyPr/>
        <a:lstStyle/>
        <a:p>
          <a:endParaRPr lang="en-US"/>
        </a:p>
      </dgm:t>
    </dgm:pt>
    <dgm:pt modelId="{1F29DC73-A47D-344D-BF89-84E3F799B600}" type="sibTrans" cxnId="{6B75FD3A-8742-D14F-8D95-437A9E6408E5}">
      <dgm:prSet/>
      <dgm:spPr/>
      <dgm:t>
        <a:bodyPr/>
        <a:lstStyle/>
        <a:p>
          <a:endParaRPr lang="en-US"/>
        </a:p>
      </dgm:t>
    </dgm:pt>
    <dgm:pt modelId="{2B5D809A-A530-2345-999C-88FDF004EAA4}">
      <dgm:prSet phldrT="[Text]" custT="1"/>
      <dgm:spPr/>
      <dgm:t>
        <a:bodyPr/>
        <a:lstStyle/>
        <a:p>
          <a:r>
            <a:rPr lang="en-US" sz="1900" dirty="0" smtClean="0"/>
            <a:t>Autism Spectrum Disorder</a:t>
          </a:r>
          <a:endParaRPr lang="en-US" sz="1900" dirty="0"/>
        </a:p>
      </dgm:t>
    </dgm:pt>
    <dgm:pt modelId="{47DF3E4B-F9C3-B344-BBAA-2CC9251EC7EE}" type="parTrans" cxnId="{2C942756-9452-B246-8DB1-2D78F999447E}">
      <dgm:prSet/>
      <dgm:spPr/>
      <dgm:t>
        <a:bodyPr/>
        <a:lstStyle/>
        <a:p>
          <a:endParaRPr lang="en-US"/>
        </a:p>
      </dgm:t>
    </dgm:pt>
    <dgm:pt modelId="{3D44B86B-1DA9-A24F-9966-BD54A45478AC}" type="sibTrans" cxnId="{2C942756-9452-B246-8DB1-2D78F999447E}">
      <dgm:prSet/>
      <dgm:spPr/>
      <dgm:t>
        <a:bodyPr/>
        <a:lstStyle/>
        <a:p>
          <a:endParaRPr lang="en-US"/>
        </a:p>
      </dgm:t>
    </dgm:pt>
    <dgm:pt modelId="{C77FF418-5EAC-BC4A-A4B8-4B0C1E0FC054}">
      <dgm:prSet phldrT="[Text]"/>
      <dgm:spPr/>
      <dgm:t>
        <a:bodyPr/>
        <a:lstStyle/>
        <a:p>
          <a:endParaRPr lang="en-US" dirty="0"/>
        </a:p>
      </dgm:t>
    </dgm:pt>
    <dgm:pt modelId="{704106BE-8DDA-EE49-9C5C-1DE7F03B6E58}" type="parTrans" cxnId="{23849012-64A0-6E45-9120-0CB3D9D685EB}">
      <dgm:prSet/>
      <dgm:spPr/>
      <dgm:t>
        <a:bodyPr/>
        <a:lstStyle/>
        <a:p>
          <a:endParaRPr lang="en-US"/>
        </a:p>
      </dgm:t>
    </dgm:pt>
    <dgm:pt modelId="{D0F9A09B-E9C9-304E-86DA-83C04DAAC050}" type="sibTrans" cxnId="{23849012-64A0-6E45-9120-0CB3D9D685EB}">
      <dgm:prSet/>
      <dgm:spPr/>
      <dgm:t>
        <a:bodyPr/>
        <a:lstStyle/>
        <a:p>
          <a:endParaRPr lang="en-US"/>
        </a:p>
      </dgm:t>
    </dgm:pt>
    <dgm:pt modelId="{CFB94B47-7F5E-0C42-A586-640A4945FB0B}">
      <dgm:prSet phldrT="[Text]"/>
      <dgm:spPr/>
      <dgm:t>
        <a:bodyPr/>
        <a:lstStyle/>
        <a:p>
          <a:r>
            <a:rPr lang="en-US" dirty="0" smtClean="0"/>
            <a:t>Receptive Vocab: 94</a:t>
          </a:r>
        </a:p>
      </dgm:t>
    </dgm:pt>
    <dgm:pt modelId="{2523084A-E2B8-4F4E-9531-B843E65F7D49}" type="parTrans" cxnId="{E398C51B-A187-3343-BFB4-06C2CC0763BB}">
      <dgm:prSet/>
      <dgm:spPr/>
      <dgm:t>
        <a:bodyPr/>
        <a:lstStyle/>
        <a:p>
          <a:endParaRPr lang="en-US"/>
        </a:p>
      </dgm:t>
    </dgm:pt>
    <dgm:pt modelId="{7CC52573-74A8-A344-A855-F91765791157}" type="sibTrans" cxnId="{E398C51B-A187-3343-BFB4-06C2CC0763BB}">
      <dgm:prSet/>
      <dgm:spPr/>
      <dgm:t>
        <a:bodyPr/>
        <a:lstStyle/>
        <a:p>
          <a:endParaRPr lang="en-US"/>
        </a:p>
      </dgm:t>
    </dgm:pt>
    <dgm:pt modelId="{FF4000DB-1BF9-9A4C-B63C-C4D332A47172}">
      <dgm:prSet phldrT="[Text]"/>
      <dgm:spPr/>
      <dgm:t>
        <a:bodyPr/>
        <a:lstStyle/>
        <a:p>
          <a:endParaRPr lang="en-US" dirty="0"/>
        </a:p>
      </dgm:t>
    </dgm:pt>
    <dgm:pt modelId="{94C67241-7071-3D4B-B999-D22FBE36722A}" type="parTrans" cxnId="{374B6DE4-2EA7-B641-AB96-1F7F3922E77F}">
      <dgm:prSet/>
      <dgm:spPr/>
      <dgm:t>
        <a:bodyPr/>
        <a:lstStyle/>
        <a:p>
          <a:endParaRPr lang="en-US"/>
        </a:p>
      </dgm:t>
    </dgm:pt>
    <dgm:pt modelId="{2B8833A2-30AA-734B-BA17-A99C2903B8AE}" type="sibTrans" cxnId="{374B6DE4-2EA7-B641-AB96-1F7F3922E77F}">
      <dgm:prSet/>
      <dgm:spPr/>
      <dgm:t>
        <a:bodyPr/>
        <a:lstStyle/>
        <a:p>
          <a:endParaRPr lang="en-US"/>
        </a:p>
      </dgm:t>
    </dgm:pt>
    <dgm:pt modelId="{AFFC9519-132D-9946-B8CD-8A2A88FD35F0}">
      <dgm:prSet phldrT="[Text]"/>
      <dgm:spPr/>
      <dgm:t>
        <a:bodyPr/>
        <a:lstStyle/>
        <a:p>
          <a:endParaRPr lang="en-US" dirty="0"/>
        </a:p>
      </dgm:t>
    </dgm:pt>
    <dgm:pt modelId="{D54FC099-2F55-B343-A176-2A89A7E623EE}" type="parTrans" cxnId="{B51F1710-36A5-6949-BC58-58698A58BC6D}">
      <dgm:prSet/>
      <dgm:spPr/>
      <dgm:t>
        <a:bodyPr/>
        <a:lstStyle/>
        <a:p>
          <a:endParaRPr lang="en-US"/>
        </a:p>
      </dgm:t>
    </dgm:pt>
    <dgm:pt modelId="{7C8C3630-B92D-F346-AFDA-CF5CEC1D2541}" type="sibTrans" cxnId="{B51F1710-36A5-6949-BC58-58698A58BC6D}">
      <dgm:prSet/>
      <dgm:spPr/>
      <dgm:t>
        <a:bodyPr/>
        <a:lstStyle/>
        <a:p>
          <a:endParaRPr lang="en-US"/>
        </a:p>
      </dgm:t>
    </dgm:pt>
    <dgm:pt modelId="{A930D56B-A624-764B-A365-56DE30A97FC0}">
      <dgm:prSet phldrT="[Text]"/>
      <dgm:spPr/>
      <dgm:t>
        <a:bodyPr/>
        <a:lstStyle/>
        <a:p>
          <a:endParaRPr lang="en-US" dirty="0" smtClean="0"/>
        </a:p>
      </dgm:t>
    </dgm:pt>
    <dgm:pt modelId="{F2B820EC-71F8-7C44-9B4E-B911397D03C0}" type="parTrans" cxnId="{2906ABF3-7F35-BF46-BB6F-9E6BF441E5C6}">
      <dgm:prSet/>
      <dgm:spPr/>
      <dgm:t>
        <a:bodyPr/>
        <a:lstStyle/>
        <a:p>
          <a:endParaRPr lang="en-US"/>
        </a:p>
      </dgm:t>
    </dgm:pt>
    <dgm:pt modelId="{DF10CD44-8437-804A-9A96-5B51D82E5325}" type="sibTrans" cxnId="{2906ABF3-7F35-BF46-BB6F-9E6BF441E5C6}">
      <dgm:prSet/>
      <dgm:spPr/>
      <dgm:t>
        <a:bodyPr/>
        <a:lstStyle/>
        <a:p>
          <a:endParaRPr lang="en-US"/>
        </a:p>
      </dgm:t>
    </dgm:pt>
    <dgm:pt modelId="{031F13FE-01A0-464E-943D-B19F7CD85AE4}">
      <dgm:prSet phldrT="[Text]"/>
      <dgm:spPr/>
      <dgm:t>
        <a:bodyPr/>
        <a:lstStyle/>
        <a:p>
          <a:endParaRPr lang="en-US" dirty="0" smtClean="0"/>
        </a:p>
      </dgm:t>
    </dgm:pt>
    <dgm:pt modelId="{82102D3F-FC55-104D-88D8-3C8B67A5CC4A}" type="parTrans" cxnId="{21709B5D-7181-AA4C-9C38-42E6AA17DA8C}">
      <dgm:prSet/>
      <dgm:spPr/>
      <dgm:t>
        <a:bodyPr/>
        <a:lstStyle/>
        <a:p>
          <a:endParaRPr lang="en-US"/>
        </a:p>
      </dgm:t>
    </dgm:pt>
    <dgm:pt modelId="{6A759739-EE54-0A45-8567-6FE142A515D3}" type="sibTrans" cxnId="{21709B5D-7181-AA4C-9C38-42E6AA17DA8C}">
      <dgm:prSet/>
      <dgm:spPr/>
      <dgm:t>
        <a:bodyPr/>
        <a:lstStyle/>
        <a:p>
          <a:endParaRPr lang="en-US"/>
        </a:p>
      </dgm:t>
    </dgm:pt>
    <dgm:pt modelId="{DD8BE64C-A77C-9E4D-BDA4-8D48E8DDE300}">
      <dgm:prSet phldrT="[Text]"/>
      <dgm:spPr/>
      <dgm:t>
        <a:bodyPr/>
        <a:lstStyle/>
        <a:p>
          <a:r>
            <a:rPr lang="en-US" dirty="0" smtClean="0"/>
            <a:t>Reading: 93</a:t>
          </a:r>
        </a:p>
      </dgm:t>
    </dgm:pt>
    <dgm:pt modelId="{DD6F91EA-F5DB-8641-9A6D-72A12D890F41}" type="parTrans" cxnId="{889C55BA-3907-6F40-8AFB-2D2039BB1F87}">
      <dgm:prSet/>
      <dgm:spPr/>
      <dgm:t>
        <a:bodyPr/>
        <a:lstStyle/>
        <a:p>
          <a:endParaRPr lang="en-US"/>
        </a:p>
      </dgm:t>
    </dgm:pt>
    <dgm:pt modelId="{61EE0163-A010-E944-9860-7970705CABD2}" type="sibTrans" cxnId="{889C55BA-3907-6F40-8AFB-2D2039BB1F87}">
      <dgm:prSet/>
      <dgm:spPr/>
      <dgm:t>
        <a:bodyPr/>
        <a:lstStyle/>
        <a:p>
          <a:endParaRPr lang="en-US"/>
        </a:p>
      </dgm:t>
    </dgm:pt>
    <dgm:pt modelId="{28D37CAA-83FA-E34E-8661-FFC3921D73AA}">
      <dgm:prSet phldrT="[Text]"/>
      <dgm:spPr/>
      <dgm:t>
        <a:bodyPr/>
        <a:lstStyle/>
        <a:p>
          <a:r>
            <a:rPr lang="en-US" dirty="0" smtClean="0"/>
            <a:t>Social Skills: 67</a:t>
          </a:r>
          <a:endParaRPr lang="en-US" dirty="0"/>
        </a:p>
      </dgm:t>
    </dgm:pt>
    <dgm:pt modelId="{971C49CF-5383-D844-AB59-3F744704B74F}" type="parTrans" cxnId="{01C800A5-B71F-9E4D-BE85-27D3F8317341}">
      <dgm:prSet/>
      <dgm:spPr/>
      <dgm:t>
        <a:bodyPr/>
        <a:lstStyle/>
        <a:p>
          <a:endParaRPr lang="en-US"/>
        </a:p>
      </dgm:t>
    </dgm:pt>
    <dgm:pt modelId="{D92C69D9-410E-974E-996F-E9D952FE96C0}" type="sibTrans" cxnId="{01C800A5-B71F-9E4D-BE85-27D3F8317341}">
      <dgm:prSet/>
      <dgm:spPr/>
      <dgm:t>
        <a:bodyPr/>
        <a:lstStyle/>
        <a:p>
          <a:endParaRPr lang="en-US"/>
        </a:p>
      </dgm:t>
    </dgm:pt>
    <dgm:pt modelId="{E32BE797-96C2-F346-9600-29DC81893EE1}" type="pres">
      <dgm:prSet presAssocID="{EB863036-86A4-9847-B0C3-11CDDAE5205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E82C7D9-CF61-F840-9A3F-BC3DA5BFEB47}" type="pres">
      <dgm:prSet presAssocID="{CAB91E03-48C8-D445-9B0D-F7F10A12769C}" presName="compNode" presStyleCnt="0"/>
      <dgm:spPr/>
      <dgm:t>
        <a:bodyPr/>
        <a:lstStyle/>
        <a:p>
          <a:endParaRPr lang="en-US"/>
        </a:p>
      </dgm:t>
    </dgm:pt>
    <dgm:pt modelId="{8F723B0D-5CAC-9F41-B471-A0B4D502C0A2}" type="pres">
      <dgm:prSet presAssocID="{CAB91E03-48C8-D445-9B0D-F7F10A12769C}" presName="aNode" presStyleLbl="bgShp" presStyleIdx="0" presStyleCnt="3"/>
      <dgm:spPr/>
      <dgm:t>
        <a:bodyPr/>
        <a:lstStyle/>
        <a:p>
          <a:endParaRPr lang="en-US"/>
        </a:p>
      </dgm:t>
    </dgm:pt>
    <dgm:pt modelId="{6DB2A18D-256D-0442-BB40-F5645ED97A66}" type="pres">
      <dgm:prSet presAssocID="{CAB91E03-48C8-D445-9B0D-F7F10A12769C}" presName="textNode" presStyleLbl="bgShp" presStyleIdx="0" presStyleCnt="3"/>
      <dgm:spPr/>
      <dgm:t>
        <a:bodyPr/>
        <a:lstStyle/>
        <a:p>
          <a:endParaRPr lang="en-US"/>
        </a:p>
      </dgm:t>
    </dgm:pt>
    <dgm:pt modelId="{9BA0C98E-8A9E-EF4F-B988-DD5D1B68FD4A}" type="pres">
      <dgm:prSet presAssocID="{CAB91E03-48C8-D445-9B0D-F7F10A12769C}" presName="compChildNode" presStyleCnt="0"/>
      <dgm:spPr/>
      <dgm:t>
        <a:bodyPr/>
        <a:lstStyle/>
        <a:p>
          <a:endParaRPr lang="en-US"/>
        </a:p>
      </dgm:t>
    </dgm:pt>
    <dgm:pt modelId="{5F7D8188-CFE9-8449-8955-986ACD6AEB24}" type="pres">
      <dgm:prSet presAssocID="{CAB91E03-48C8-D445-9B0D-F7F10A12769C}" presName="theInnerList" presStyleCnt="0"/>
      <dgm:spPr/>
      <dgm:t>
        <a:bodyPr/>
        <a:lstStyle/>
        <a:p>
          <a:endParaRPr lang="en-US"/>
        </a:p>
      </dgm:t>
    </dgm:pt>
    <dgm:pt modelId="{5901564F-A314-B84D-9913-9986100BFA15}" type="pres">
      <dgm:prSet presAssocID="{913DAAE6-6782-9043-89DB-4FB4D7E1C3FE}" presName="childNode" presStyleLbl="node1" presStyleIdx="0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9300A-511F-204B-B2F1-8DECB8C1B8D3}" type="pres">
      <dgm:prSet presAssocID="{913DAAE6-6782-9043-89DB-4FB4D7E1C3FE}" presName="aSpace2" presStyleCnt="0"/>
      <dgm:spPr/>
      <dgm:t>
        <a:bodyPr/>
        <a:lstStyle/>
        <a:p>
          <a:endParaRPr lang="en-US"/>
        </a:p>
      </dgm:t>
    </dgm:pt>
    <dgm:pt modelId="{8187A348-405B-FB42-B085-2F4FE7DF162B}" type="pres">
      <dgm:prSet presAssocID="{82559EA2-0DEE-D94B-86F6-3E28C2DB7D8B}" presName="childNode" presStyleLbl="node1" presStyleIdx="1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9E1462-21FB-944F-B9BE-4D853E16B832}" type="pres">
      <dgm:prSet presAssocID="{82559EA2-0DEE-D94B-86F6-3E28C2DB7D8B}" presName="aSpace2" presStyleCnt="0"/>
      <dgm:spPr/>
      <dgm:t>
        <a:bodyPr/>
        <a:lstStyle/>
        <a:p>
          <a:endParaRPr lang="en-US"/>
        </a:p>
      </dgm:t>
    </dgm:pt>
    <dgm:pt modelId="{B124E8F8-D373-C643-B13E-0F31F8ECEEC8}" type="pres">
      <dgm:prSet presAssocID="{CFB94B47-7F5E-0C42-A586-640A4945FB0B}" presName="childNode" presStyleLbl="node1" presStyleIdx="2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4BA2F2-F93B-6C4F-8F12-CB85CFB6ACAB}" type="pres">
      <dgm:prSet presAssocID="{CFB94B47-7F5E-0C42-A586-640A4945FB0B}" presName="aSpace2" presStyleCnt="0"/>
      <dgm:spPr/>
      <dgm:t>
        <a:bodyPr/>
        <a:lstStyle/>
        <a:p>
          <a:endParaRPr lang="en-US"/>
        </a:p>
      </dgm:t>
    </dgm:pt>
    <dgm:pt modelId="{4FAD6D45-E0C9-5049-84BA-C948B0B5412C}" type="pres">
      <dgm:prSet presAssocID="{DD8BE64C-A77C-9E4D-BDA4-8D48E8DDE300}" presName="childNode" presStyleLbl="node1" presStyleIdx="3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831CC5-5474-1942-A8BD-D6E5EEBED7BE}" type="pres">
      <dgm:prSet presAssocID="{DD8BE64C-A77C-9E4D-BDA4-8D48E8DDE300}" presName="aSpace2" presStyleCnt="0"/>
      <dgm:spPr/>
    </dgm:pt>
    <dgm:pt modelId="{88DC43FF-3BA9-8C4F-B5F9-1BE36FDC5B07}" type="pres">
      <dgm:prSet presAssocID="{28D37CAA-83FA-E34E-8661-FFC3921D73AA}" presName="childNode" presStyleLbl="node1" presStyleIdx="4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F5C296-5D76-DA4A-9D50-0596740F9352}" type="pres">
      <dgm:prSet presAssocID="{CAB91E03-48C8-D445-9B0D-F7F10A12769C}" presName="aSpace" presStyleCnt="0"/>
      <dgm:spPr/>
      <dgm:t>
        <a:bodyPr/>
        <a:lstStyle/>
        <a:p>
          <a:endParaRPr lang="en-US"/>
        </a:p>
      </dgm:t>
    </dgm:pt>
    <dgm:pt modelId="{61A4D8B9-3025-7A4F-A8FA-A65423B3C794}" type="pres">
      <dgm:prSet presAssocID="{58DA2235-BD47-5740-8AA5-B82456ACD5A4}" presName="compNode" presStyleCnt="0"/>
      <dgm:spPr/>
      <dgm:t>
        <a:bodyPr/>
        <a:lstStyle/>
        <a:p>
          <a:endParaRPr lang="en-US"/>
        </a:p>
      </dgm:t>
    </dgm:pt>
    <dgm:pt modelId="{3FE685B3-0F3C-B44F-8887-0D36AAAE893C}" type="pres">
      <dgm:prSet presAssocID="{58DA2235-BD47-5740-8AA5-B82456ACD5A4}" presName="aNode" presStyleLbl="bgShp" presStyleIdx="1" presStyleCnt="3"/>
      <dgm:spPr/>
      <dgm:t>
        <a:bodyPr/>
        <a:lstStyle/>
        <a:p>
          <a:endParaRPr lang="en-US"/>
        </a:p>
      </dgm:t>
    </dgm:pt>
    <dgm:pt modelId="{AB4780F0-0D24-4746-822C-B027CEAC72FE}" type="pres">
      <dgm:prSet presAssocID="{58DA2235-BD47-5740-8AA5-B82456ACD5A4}" presName="textNode" presStyleLbl="bgShp" presStyleIdx="1" presStyleCnt="3"/>
      <dgm:spPr/>
      <dgm:t>
        <a:bodyPr/>
        <a:lstStyle/>
        <a:p>
          <a:endParaRPr lang="en-US"/>
        </a:p>
      </dgm:t>
    </dgm:pt>
    <dgm:pt modelId="{8F4E0568-FB33-4248-ABA0-9B37F2251AB5}" type="pres">
      <dgm:prSet presAssocID="{58DA2235-BD47-5740-8AA5-B82456ACD5A4}" presName="compChildNode" presStyleCnt="0"/>
      <dgm:spPr/>
      <dgm:t>
        <a:bodyPr/>
        <a:lstStyle/>
        <a:p>
          <a:endParaRPr lang="en-US"/>
        </a:p>
      </dgm:t>
    </dgm:pt>
    <dgm:pt modelId="{ABFD3ED3-BFA3-DA4C-85EB-38060FD39377}" type="pres">
      <dgm:prSet presAssocID="{58DA2235-BD47-5740-8AA5-B82456ACD5A4}" presName="theInnerList" presStyleCnt="0"/>
      <dgm:spPr/>
      <dgm:t>
        <a:bodyPr/>
        <a:lstStyle/>
        <a:p>
          <a:endParaRPr lang="en-US"/>
        </a:p>
      </dgm:t>
    </dgm:pt>
    <dgm:pt modelId="{CCA3A6C6-97E3-B64E-814B-83D5517D113F}" type="pres">
      <dgm:prSet presAssocID="{FBED175E-B974-744D-ABA2-796B7046466A}" presName="childNode" presStyleLbl="node1" presStyleIdx="5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F8D357-A0A6-1F40-BAA4-0DAB08CCB707}" type="pres">
      <dgm:prSet presAssocID="{FBED175E-B974-744D-ABA2-796B7046466A}" presName="aSpace2" presStyleCnt="0"/>
      <dgm:spPr/>
      <dgm:t>
        <a:bodyPr/>
        <a:lstStyle/>
        <a:p>
          <a:endParaRPr lang="en-US"/>
        </a:p>
      </dgm:t>
    </dgm:pt>
    <dgm:pt modelId="{3CC35839-59CD-9B40-8104-E2F72C48E527}" type="pres">
      <dgm:prSet presAssocID="{DC271118-79CF-984D-9120-EE2F99390599}" presName="childNode" presStyleLbl="node1" presStyleIdx="6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3C08A4-064D-214E-9935-CF69F113DF4F}" type="pres">
      <dgm:prSet presAssocID="{DC271118-79CF-984D-9120-EE2F99390599}" presName="aSpace2" presStyleCnt="0"/>
      <dgm:spPr/>
      <dgm:t>
        <a:bodyPr/>
        <a:lstStyle/>
        <a:p>
          <a:endParaRPr lang="en-US"/>
        </a:p>
      </dgm:t>
    </dgm:pt>
    <dgm:pt modelId="{347117A2-8E6D-7149-A903-1CAD0BBF31FC}" type="pres">
      <dgm:prSet presAssocID="{FF4000DB-1BF9-9A4C-B63C-C4D332A47172}" presName="childNode" presStyleLbl="node1" presStyleIdx="7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4665CF-8ABE-FA4F-9F85-D5EF573B7DFC}" type="pres">
      <dgm:prSet presAssocID="{FF4000DB-1BF9-9A4C-B63C-C4D332A47172}" presName="aSpace2" presStyleCnt="0"/>
      <dgm:spPr/>
      <dgm:t>
        <a:bodyPr/>
        <a:lstStyle/>
        <a:p>
          <a:endParaRPr lang="en-US"/>
        </a:p>
      </dgm:t>
    </dgm:pt>
    <dgm:pt modelId="{503DEF29-7389-2942-A72B-BAE03BB7AC7E}" type="pres">
      <dgm:prSet presAssocID="{A930D56B-A624-764B-A365-56DE30A97FC0}" presName="childNode" presStyleLbl="node1" presStyleIdx="8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69128B-FDB8-AC43-96C9-AC1F72CA7B36}" type="pres">
      <dgm:prSet presAssocID="{A930D56B-A624-764B-A365-56DE30A97FC0}" presName="aSpace2" presStyleCnt="0"/>
      <dgm:spPr/>
    </dgm:pt>
    <dgm:pt modelId="{A8F604D5-3463-C642-8F30-1DAFAD238831}" type="pres">
      <dgm:prSet presAssocID="{C77FF418-5EAC-BC4A-A4B8-4B0C1E0FC054}" presName="childNode" presStyleLbl="node1" presStyleIdx="9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6144BF-AC2A-E748-B155-331F36A97B88}" type="pres">
      <dgm:prSet presAssocID="{58DA2235-BD47-5740-8AA5-B82456ACD5A4}" presName="aSpace" presStyleCnt="0"/>
      <dgm:spPr/>
      <dgm:t>
        <a:bodyPr/>
        <a:lstStyle/>
        <a:p>
          <a:endParaRPr lang="en-US"/>
        </a:p>
      </dgm:t>
    </dgm:pt>
    <dgm:pt modelId="{3FD24EAB-88B4-F14F-B103-12FCC5F02BE9}" type="pres">
      <dgm:prSet presAssocID="{BF79BCD7-9725-4146-B7C8-DE61DF3F9A69}" presName="compNode" presStyleCnt="0"/>
      <dgm:spPr/>
      <dgm:t>
        <a:bodyPr/>
        <a:lstStyle/>
        <a:p>
          <a:endParaRPr lang="en-US"/>
        </a:p>
      </dgm:t>
    </dgm:pt>
    <dgm:pt modelId="{23632F66-C2BA-3E4E-B809-BFB893A3035E}" type="pres">
      <dgm:prSet presAssocID="{BF79BCD7-9725-4146-B7C8-DE61DF3F9A69}" presName="aNode" presStyleLbl="bgShp" presStyleIdx="2" presStyleCnt="3"/>
      <dgm:spPr/>
      <dgm:t>
        <a:bodyPr/>
        <a:lstStyle/>
        <a:p>
          <a:endParaRPr lang="en-US"/>
        </a:p>
      </dgm:t>
    </dgm:pt>
    <dgm:pt modelId="{11DE0E84-679C-3645-878F-C3BDE06016BA}" type="pres">
      <dgm:prSet presAssocID="{BF79BCD7-9725-4146-B7C8-DE61DF3F9A69}" presName="textNode" presStyleLbl="bgShp" presStyleIdx="2" presStyleCnt="3"/>
      <dgm:spPr/>
      <dgm:t>
        <a:bodyPr/>
        <a:lstStyle/>
        <a:p>
          <a:endParaRPr lang="en-US"/>
        </a:p>
      </dgm:t>
    </dgm:pt>
    <dgm:pt modelId="{C628C34F-C40F-B944-9318-8B0BC769EA9F}" type="pres">
      <dgm:prSet presAssocID="{BF79BCD7-9725-4146-B7C8-DE61DF3F9A69}" presName="compChildNode" presStyleCnt="0"/>
      <dgm:spPr/>
      <dgm:t>
        <a:bodyPr/>
        <a:lstStyle/>
        <a:p>
          <a:endParaRPr lang="en-US"/>
        </a:p>
      </dgm:t>
    </dgm:pt>
    <dgm:pt modelId="{02A93532-FB58-F942-ABDE-AD9E8DCEB53E}" type="pres">
      <dgm:prSet presAssocID="{BF79BCD7-9725-4146-B7C8-DE61DF3F9A69}" presName="theInnerList" presStyleCnt="0"/>
      <dgm:spPr/>
      <dgm:t>
        <a:bodyPr/>
        <a:lstStyle/>
        <a:p>
          <a:endParaRPr lang="en-US"/>
        </a:p>
      </dgm:t>
    </dgm:pt>
    <dgm:pt modelId="{DB4712A4-A8EC-6947-846B-B688B951D68A}" type="pres">
      <dgm:prSet presAssocID="{3C055A47-3C86-A143-BD89-43956ACE0919}" presName="childNode" presStyleLbl="node1" presStyleIdx="10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F5622F-62A4-9847-A0E4-506F4B41BA2B}" type="pres">
      <dgm:prSet presAssocID="{3C055A47-3C86-A143-BD89-43956ACE0919}" presName="aSpace2" presStyleCnt="0"/>
      <dgm:spPr/>
      <dgm:t>
        <a:bodyPr/>
        <a:lstStyle/>
        <a:p>
          <a:endParaRPr lang="en-US"/>
        </a:p>
      </dgm:t>
    </dgm:pt>
    <dgm:pt modelId="{6E080700-D357-614C-AFE3-FDD81AC3275E}" type="pres">
      <dgm:prSet presAssocID="{2B5D809A-A530-2345-999C-88FDF004EAA4}" presName="childNode" presStyleLbl="node1" presStyleIdx="11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A315C7-9FCA-9F45-974C-8A0B0541E788}" type="pres">
      <dgm:prSet presAssocID="{2B5D809A-A530-2345-999C-88FDF004EAA4}" presName="aSpace2" presStyleCnt="0"/>
      <dgm:spPr/>
      <dgm:t>
        <a:bodyPr/>
        <a:lstStyle/>
        <a:p>
          <a:endParaRPr lang="en-US"/>
        </a:p>
      </dgm:t>
    </dgm:pt>
    <dgm:pt modelId="{5ECBC388-19E3-A348-A15D-7278B74288CE}" type="pres">
      <dgm:prSet presAssocID="{AFFC9519-132D-9946-B8CD-8A2A88FD35F0}" presName="childNode" presStyleLbl="node1" presStyleIdx="12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377D97-A984-1F4C-B36A-4775D1D4D14F}" type="pres">
      <dgm:prSet presAssocID="{AFFC9519-132D-9946-B8CD-8A2A88FD35F0}" presName="aSpace2" presStyleCnt="0"/>
      <dgm:spPr/>
      <dgm:t>
        <a:bodyPr/>
        <a:lstStyle/>
        <a:p>
          <a:endParaRPr lang="en-US"/>
        </a:p>
      </dgm:t>
    </dgm:pt>
    <dgm:pt modelId="{FBC29556-C712-F540-A66A-63AF0BCD5468}" type="pres">
      <dgm:prSet presAssocID="{031F13FE-01A0-464E-943D-B19F7CD85AE4}" presName="childNode" presStyleLbl="node1" presStyleIdx="13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0DBD45-943D-1043-9833-104D3B97F47E}" type="pres">
      <dgm:prSet presAssocID="{031F13FE-01A0-464E-943D-B19F7CD85AE4}" presName="aSpace2" presStyleCnt="0"/>
      <dgm:spPr/>
    </dgm:pt>
    <dgm:pt modelId="{6FDA072C-C8B3-EB4F-86AF-320FE392A1C2}" type="pres">
      <dgm:prSet presAssocID="{76EAA4D4-8AF0-1B40-B55E-470176397DED}" presName="childNode" presStyleLbl="node1" presStyleIdx="14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8F5F50-B840-E546-81C7-D513DA07B41F}" srcId="{CAB91E03-48C8-D445-9B0D-F7F10A12769C}" destId="{913DAAE6-6782-9043-89DB-4FB4D7E1C3FE}" srcOrd="0" destOrd="0" parTransId="{1A5A3B5D-FA49-1048-981E-D0F627A08A28}" sibTransId="{C8546C5E-2B4E-104F-8873-E66DF65F8EB4}"/>
    <dgm:cxn modelId="{132A3A90-B080-2C4B-A6B0-025CBE9113E1}" type="presOf" srcId="{DC271118-79CF-984D-9120-EE2F99390599}" destId="{3CC35839-59CD-9B40-8104-E2F72C48E527}" srcOrd="0" destOrd="0" presId="urn:microsoft.com/office/officeart/2005/8/layout/lProcess2"/>
    <dgm:cxn modelId="{B44F50C2-E137-D04D-A0CF-24D092D51AE6}" type="presOf" srcId="{BF79BCD7-9725-4146-B7C8-DE61DF3F9A69}" destId="{23632F66-C2BA-3E4E-B809-BFB893A3035E}" srcOrd="0" destOrd="0" presId="urn:microsoft.com/office/officeart/2005/8/layout/lProcess2"/>
    <dgm:cxn modelId="{E398C51B-A187-3343-BFB4-06C2CC0763BB}" srcId="{CAB91E03-48C8-D445-9B0D-F7F10A12769C}" destId="{CFB94B47-7F5E-0C42-A586-640A4945FB0B}" srcOrd="2" destOrd="0" parTransId="{2523084A-E2B8-4F4E-9531-B843E65F7D49}" sibTransId="{7CC52573-74A8-A344-A855-F91765791157}"/>
    <dgm:cxn modelId="{72C2DFD2-5669-4D4E-89F1-DCBF6591B226}" type="presOf" srcId="{BF79BCD7-9725-4146-B7C8-DE61DF3F9A69}" destId="{11DE0E84-679C-3645-878F-C3BDE06016BA}" srcOrd="1" destOrd="0" presId="urn:microsoft.com/office/officeart/2005/8/layout/lProcess2"/>
    <dgm:cxn modelId="{2C942756-9452-B246-8DB1-2D78F999447E}" srcId="{BF79BCD7-9725-4146-B7C8-DE61DF3F9A69}" destId="{2B5D809A-A530-2345-999C-88FDF004EAA4}" srcOrd="1" destOrd="0" parTransId="{47DF3E4B-F9C3-B344-BBAA-2CC9251EC7EE}" sibTransId="{3D44B86B-1DA9-A24F-9966-BD54A45478AC}"/>
    <dgm:cxn modelId="{54B6B245-65FB-5C4C-9F4E-4FDC78F766C4}" type="presOf" srcId="{913DAAE6-6782-9043-89DB-4FB4D7E1C3FE}" destId="{5901564F-A314-B84D-9913-9986100BFA15}" srcOrd="0" destOrd="0" presId="urn:microsoft.com/office/officeart/2005/8/layout/lProcess2"/>
    <dgm:cxn modelId="{99D94112-F4A3-2A4A-8884-790987C96E67}" srcId="{EB863036-86A4-9847-B0C3-11CDDAE5205E}" destId="{CAB91E03-48C8-D445-9B0D-F7F10A12769C}" srcOrd="0" destOrd="0" parTransId="{405F3749-27E5-5E4C-830D-83D1E43CC50E}" sibTransId="{1AEBFC96-E988-3A45-B7E8-787F90B415E0}"/>
    <dgm:cxn modelId="{889C55BA-3907-6F40-8AFB-2D2039BB1F87}" srcId="{CAB91E03-48C8-D445-9B0D-F7F10A12769C}" destId="{DD8BE64C-A77C-9E4D-BDA4-8D48E8DDE300}" srcOrd="3" destOrd="0" parTransId="{DD6F91EA-F5DB-8641-9A6D-72A12D890F41}" sibTransId="{61EE0163-A010-E944-9860-7970705CABD2}"/>
    <dgm:cxn modelId="{5DB518ED-29D1-724D-AD85-8FF59BE16E1C}" type="presOf" srcId="{FBED175E-B974-744D-ABA2-796B7046466A}" destId="{CCA3A6C6-97E3-B64E-814B-83D5517D113F}" srcOrd="0" destOrd="0" presId="urn:microsoft.com/office/officeart/2005/8/layout/lProcess2"/>
    <dgm:cxn modelId="{01C800A5-B71F-9E4D-BE85-27D3F8317341}" srcId="{CAB91E03-48C8-D445-9B0D-F7F10A12769C}" destId="{28D37CAA-83FA-E34E-8661-FFC3921D73AA}" srcOrd="4" destOrd="0" parTransId="{971C49CF-5383-D844-AB59-3F744704B74F}" sibTransId="{D92C69D9-410E-974E-996F-E9D952FE96C0}"/>
    <dgm:cxn modelId="{5AD5A3F6-EA9F-A341-9E9D-BF6706682195}" type="presOf" srcId="{58DA2235-BD47-5740-8AA5-B82456ACD5A4}" destId="{3FE685B3-0F3C-B44F-8887-0D36AAAE893C}" srcOrd="0" destOrd="0" presId="urn:microsoft.com/office/officeart/2005/8/layout/lProcess2"/>
    <dgm:cxn modelId="{0FDBD773-6F01-FE44-8E8A-5E896FA892D8}" type="presOf" srcId="{2B5D809A-A530-2345-999C-88FDF004EAA4}" destId="{6E080700-D357-614C-AFE3-FDD81AC3275E}" srcOrd="0" destOrd="0" presId="urn:microsoft.com/office/officeart/2005/8/layout/lProcess2"/>
    <dgm:cxn modelId="{F04F9FD4-42E8-1043-A2FA-4F1CF8A923FB}" type="presOf" srcId="{28D37CAA-83FA-E34E-8661-FFC3921D73AA}" destId="{88DC43FF-3BA9-8C4F-B5F9-1BE36FDC5B07}" srcOrd="0" destOrd="0" presId="urn:microsoft.com/office/officeart/2005/8/layout/lProcess2"/>
    <dgm:cxn modelId="{76F34F2D-AACD-F043-983A-FF62AE9B05BF}" type="presOf" srcId="{CAB91E03-48C8-D445-9B0D-F7F10A12769C}" destId="{6DB2A18D-256D-0442-BB40-F5645ED97A66}" srcOrd="1" destOrd="0" presId="urn:microsoft.com/office/officeart/2005/8/layout/lProcess2"/>
    <dgm:cxn modelId="{FF9953BB-C7F5-074F-9F9E-D31E8A235BFC}" type="presOf" srcId="{76EAA4D4-8AF0-1B40-B55E-470176397DED}" destId="{6FDA072C-C8B3-EB4F-86AF-320FE392A1C2}" srcOrd="0" destOrd="0" presId="urn:microsoft.com/office/officeart/2005/8/layout/lProcess2"/>
    <dgm:cxn modelId="{ED494A0B-6F19-5F44-9058-8519CCE8220B}" type="presOf" srcId="{031F13FE-01A0-464E-943D-B19F7CD85AE4}" destId="{FBC29556-C712-F540-A66A-63AF0BCD5468}" srcOrd="0" destOrd="0" presId="urn:microsoft.com/office/officeart/2005/8/layout/lProcess2"/>
    <dgm:cxn modelId="{3E9D65EC-6CBD-8841-A3B5-0CD1CFD36D32}" type="presOf" srcId="{C77FF418-5EAC-BC4A-A4B8-4B0C1E0FC054}" destId="{A8F604D5-3463-C642-8F30-1DAFAD238831}" srcOrd="0" destOrd="0" presId="urn:microsoft.com/office/officeart/2005/8/layout/lProcess2"/>
    <dgm:cxn modelId="{AC270D0A-CF6A-8748-98ED-0DFB800F9E7B}" type="presOf" srcId="{3C055A47-3C86-A143-BD89-43956ACE0919}" destId="{DB4712A4-A8EC-6947-846B-B688B951D68A}" srcOrd="0" destOrd="0" presId="urn:microsoft.com/office/officeart/2005/8/layout/lProcess2"/>
    <dgm:cxn modelId="{B62212FE-8462-ED47-88D5-A9A6F5FF9784}" type="presOf" srcId="{58DA2235-BD47-5740-8AA5-B82456ACD5A4}" destId="{AB4780F0-0D24-4746-822C-B027CEAC72FE}" srcOrd="1" destOrd="0" presId="urn:microsoft.com/office/officeart/2005/8/layout/lProcess2"/>
    <dgm:cxn modelId="{E8AFFFA0-E6A8-534E-9E43-3B4896391DDD}" srcId="{EB863036-86A4-9847-B0C3-11CDDAE5205E}" destId="{58DA2235-BD47-5740-8AA5-B82456ACD5A4}" srcOrd="1" destOrd="0" parTransId="{5769A89B-EBC6-234B-A766-E17E0A852C70}" sibTransId="{B0139574-F950-DC47-8BBC-E501C7D14992}"/>
    <dgm:cxn modelId="{23849012-64A0-6E45-9120-0CB3D9D685EB}" srcId="{58DA2235-BD47-5740-8AA5-B82456ACD5A4}" destId="{C77FF418-5EAC-BC4A-A4B8-4B0C1E0FC054}" srcOrd="4" destOrd="0" parTransId="{704106BE-8DDA-EE49-9C5C-1DE7F03B6E58}" sibTransId="{D0F9A09B-E9C9-304E-86DA-83C04DAAC050}"/>
    <dgm:cxn modelId="{5314A781-82CF-924D-9B68-3D0CC9D6D6D4}" type="presOf" srcId="{82559EA2-0DEE-D94B-86F6-3E28C2DB7D8B}" destId="{8187A348-405B-FB42-B085-2F4FE7DF162B}" srcOrd="0" destOrd="0" presId="urn:microsoft.com/office/officeart/2005/8/layout/lProcess2"/>
    <dgm:cxn modelId="{A1C09878-ECEB-A94A-8867-10E48267F52F}" type="presOf" srcId="{A930D56B-A624-764B-A365-56DE30A97FC0}" destId="{503DEF29-7389-2942-A72B-BAE03BB7AC7E}" srcOrd="0" destOrd="0" presId="urn:microsoft.com/office/officeart/2005/8/layout/lProcess2"/>
    <dgm:cxn modelId="{9D3D40B2-C49E-CC42-B50A-F27B051077CD}" srcId="{EB863036-86A4-9847-B0C3-11CDDAE5205E}" destId="{BF79BCD7-9725-4146-B7C8-DE61DF3F9A69}" srcOrd="2" destOrd="0" parTransId="{69909548-9937-5843-81CF-5DA177A20865}" sibTransId="{01A2E6E7-DF63-BE4E-9115-AC3845DFFC92}"/>
    <dgm:cxn modelId="{5F82C3A1-68F5-D940-BD8A-457806B925E0}" type="presOf" srcId="{AFFC9519-132D-9946-B8CD-8A2A88FD35F0}" destId="{5ECBC388-19E3-A348-A15D-7278B74288CE}" srcOrd="0" destOrd="0" presId="urn:microsoft.com/office/officeart/2005/8/layout/lProcess2"/>
    <dgm:cxn modelId="{0CE5C2E8-DDEE-034B-89C2-76F59AAA7FDE}" srcId="{58DA2235-BD47-5740-8AA5-B82456ACD5A4}" destId="{DC271118-79CF-984D-9120-EE2F99390599}" srcOrd="1" destOrd="0" parTransId="{D8BFA0BE-48D4-654A-AB38-D4AAA5E53C22}" sibTransId="{2CC9CA00-4B72-DA45-A938-EAF14E434E0D}"/>
    <dgm:cxn modelId="{EAF598B6-E930-6849-AE98-D8C2ACF04608}" srcId="{BF79BCD7-9725-4146-B7C8-DE61DF3F9A69}" destId="{76EAA4D4-8AF0-1B40-B55E-470176397DED}" srcOrd="4" destOrd="0" parTransId="{7B49EFA7-6905-0C47-9043-C36B676B818B}" sibTransId="{64180CCC-2971-5B40-9E12-369D48275CAC}"/>
    <dgm:cxn modelId="{CDFF8BB7-840B-8947-8DDB-082F7CC41CC7}" type="presOf" srcId="{CAB91E03-48C8-D445-9B0D-F7F10A12769C}" destId="{8F723B0D-5CAC-9F41-B471-A0B4D502C0A2}" srcOrd="0" destOrd="0" presId="urn:microsoft.com/office/officeart/2005/8/layout/lProcess2"/>
    <dgm:cxn modelId="{1C65071C-57B2-D546-A108-959085E99B6E}" srcId="{58DA2235-BD47-5740-8AA5-B82456ACD5A4}" destId="{FBED175E-B974-744D-ABA2-796B7046466A}" srcOrd="0" destOrd="0" parTransId="{DB0B0397-3F28-694C-B2C1-B387B62FC7D0}" sibTransId="{B1666D38-75B1-B840-B100-0B61383D1F09}"/>
    <dgm:cxn modelId="{2906ABF3-7F35-BF46-BB6F-9E6BF441E5C6}" srcId="{58DA2235-BD47-5740-8AA5-B82456ACD5A4}" destId="{A930D56B-A624-764B-A365-56DE30A97FC0}" srcOrd="3" destOrd="0" parTransId="{F2B820EC-71F8-7C44-9B4E-B911397D03C0}" sibTransId="{DF10CD44-8437-804A-9A96-5B51D82E5325}"/>
    <dgm:cxn modelId="{8F0AF814-092C-8847-B159-39FD9FFED691}" srcId="{CAB91E03-48C8-D445-9B0D-F7F10A12769C}" destId="{82559EA2-0DEE-D94B-86F6-3E28C2DB7D8B}" srcOrd="1" destOrd="0" parTransId="{4B827490-DB31-3B49-A550-B9C92AC37CF5}" sibTransId="{E1BA0A48-CAA8-D944-83B1-456D5039D6BB}"/>
    <dgm:cxn modelId="{FC563610-AFCE-7D49-B683-CED6F5ABCED7}" type="presOf" srcId="{DD8BE64C-A77C-9E4D-BDA4-8D48E8DDE300}" destId="{4FAD6D45-E0C9-5049-84BA-C948B0B5412C}" srcOrd="0" destOrd="0" presId="urn:microsoft.com/office/officeart/2005/8/layout/lProcess2"/>
    <dgm:cxn modelId="{69F0B15E-D928-1248-A2A7-6162FC661DC3}" type="presOf" srcId="{CFB94B47-7F5E-0C42-A586-640A4945FB0B}" destId="{B124E8F8-D373-C643-B13E-0F31F8ECEEC8}" srcOrd="0" destOrd="0" presId="urn:microsoft.com/office/officeart/2005/8/layout/lProcess2"/>
    <dgm:cxn modelId="{FF46612A-BECB-154A-A4DD-1AB9FB748C00}" type="presOf" srcId="{EB863036-86A4-9847-B0C3-11CDDAE5205E}" destId="{E32BE797-96C2-F346-9600-29DC81893EE1}" srcOrd="0" destOrd="0" presId="urn:microsoft.com/office/officeart/2005/8/layout/lProcess2"/>
    <dgm:cxn modelId="{374B6DE4-2EA7-B641-AB96-1F7F3922E77F}" srcId="{58DA2235-BD47-5740-8AA5-B82456ACD5A4}" destId="{FF4000DB-1BF9-9A4C-B63C-C4D332A47172}" srcOrd="2" destOrd="0" parTransId="{94C67241-7071-3D4B-B999-D22FBE36722A}" sibTransId="{2B8833A2-30AA-734B-BA17-A99C2903B8AE}"/>
    <dgm:cxn modelId="{6B75FD3A-8742-D14F-8D95-437A9E6408E5}" srcId="{BF79BCD7-9725-4146-B7C8-DE61DF3F9A69}" destId="{3C055A47-3C86-A143-BD89-43956ACE0919}" srcOrd="0" destOrd="0" parTransId="{B1EDFAFC-A0D9-3446-87F0-3FC29D90F2AE}" sibTransId="{1F29DC73-A47D-344D-BF89-84E3F799B600}"/>
    <dgm:cxn modelId="{B51F1710-36A5-6949-BC58-58698A58BC6D}" srcId="{BF79BCD7-9725-4146-B7C8-DE61DF3F9A69}" destId="{AFFC9519-132D-9946-B8CD-8A2A88FD35F0}" srcOrd="2" destOrd="0" parTransId="{D54FC099-2F55-B343-A176-2A89A7E623EE}" sibTransId="{7C8C3630-B92D-F346-AFDA-CF5CEC1D2541}"/>
    <dgm:cxn modelId="{20733CEB-2D55-2C4F-B183-F56DF18534B4}" type="presOf" srcId="{FF4000DB-1BF9-9A4C-B63C-C4D332A47172}" destId="{347117A2-8E6D-7149-A903-1CAD0BBF31FC}" srcOrd="0" destOrd="0" presId="urn:microsoft.com/office/officeart/2005/8/layout/lProcess2"/>
    <dgm:cxn modelId="{21709B5D-7181-AA4C-9C38-42E6AA17DA8C}" srcId="{BF79BCD7-9725-4146-B7C8-DE61DF3F9A69}" destId="{031F13FE-01A0-464E-943D-B19F7CD85AE4}" srcOrd="3" destOrd="0" parTransId="{82102D3F-FC55-104D-88D8-3C8B67A5CC4A}" sibTransId="{6A759739-EE54-0A45-8567-6FE142A515D3}"/>
    <dgm:cxn modelId="{2431DB5E-7F65-144A-912B-458542C9E702}" type="presParOf" srcId="{E32BE797-96C2-F346-9600-29DC81893EE1}" destId="{0E82C7D9-CF61-F840-9A3F-BC3DA5BFEB47}" srcOrd="0" destOrd="0" presId="urn:microsoft.com/office/officeart/2005/8/layout/lProcess2"/>
    <dgm:cxn modelId="{64D5B9C4-B596-6842-81B8-BC4C6A397C22}" type="presParOf" srcId="{0E82C7D9-CF61-F840-9A3F-BC3DA5BFEB47}" destId="{8F723B0D-5CAC-9F41-B471-A0B4D502C0A2}" srcOrd="0" destOrd="0" presId="urn:microsoft.com/office/officeart/2005/8/layout/lProcess2"/>
    <dgm:cxn modelId="{40CE547C-C260-5742-AA59-B346F13E461D}" type="presParOf" srcId="{0E82C7D9-CF61-F840-9A3F-BC3DA5BFEB47}" destId="{6DB2A18D-256D-0442-BB40-F5645ED97A66}" srcOrd="1" destOrd="0" presId="urn:microsoft.com/office/officeart/2005/8/layout/lProcess2"/>
    <dgm:cxn modelId="{B24817E6-3407-F54C-A589-D711D3329A5D}" type="presParOf" srcId="{0E82C7D9-CF61-F840-9A3F-BC3DA5BFEB47}" destId="{9BA0C98E-8A9E-EF4F-B988-DD5D1B68FD4A}" srcOrd="2" destOrd="0" presId="urn:microsoft.com/office/officeart/2005/8/layout/lProcess2"/>
    <dgm:cxn modelId="{81A28001-B4AD-9444-85AE-8F287EB4861B}" type="presParOf" srcId="{9BA0C98E-8A9E-EF4F-B988-DD5D1B68FD4A}" destId="{5F7D8188-CFE9-8449-8955-986ACD6AEB24}" srcOrd="0" destOrd="0" presId="urn:microsoft.com/office/officeart/2005/8/layout/lProcess2"/>
    <dgm:cxn modelId="{15709606-9A6E-CA4C-9839-F3352A6116CA}" type="presParOf" srcId="{5F7D8188-CFE9-8449-8955-986ACD6AEB24}" destId="{5901564F-A314-B84D-9913-9986100BFA15}" srcOrd="0" destOrd="0" presId="urn:microsoft.com/office/officeart/2005/8/layout/lProcess2"/>
    <dgm:cxn modelId="{57402C43-D10D-4042-BF1E-A9C1433F73A5}" type="presParOf" srcId="{5F7D8188-CFE9-8449-8955-986ACD6AEB24}" destId="{4079300A-511F-204B-B2F1-8DECB8C1B8D3}" srcOrd="1" destOrd="0" presId="urn:microsoft.com/office/officeart/2005/8/layout/lProcess2"/>
    <dgm:cxn modelId="{78B20CA3-AAF8-744A-89E8-2BF076EE78E5}" type="presParOf" srcId="{5F7D8188-CFE9-8449-8955-986ACD6AEB24}" destId="{8187A348-405B-FB42-B085-2F4FE7DF162B}" srcOrd="2" destOrd="0" presId="urn:microsoft.com/office/officeart/2005/8/layout/lProcess2"/>
    <dgm:cxn modelId="{01506BB5-15D9-3E41-A557-DB3CB7D95E06}" type="presParOf" srcId="{5F7D8188-CFE9-8449-8955-986ACD6AEB24}" destId="{3C9E1462-21FB-944F-B9BE-4D853E16B832}" srcOrd="3" destOrd="0" presId="urn:microsoft.com/office/officeart/2005/8/layout/lProcess2"/>
    <dgm:cxn modelId="{7A34A77A-5DBE-0A4E-AB54-B57F339A3A01}" type="presParOf" srcId="{5F7D8188-CFE9-8449-8955-986ACD6AEB24}" destId="{B124E8F8-D373-C643-B13E-0F31F8ECEEC8}" srcOrd="4" destOrd="0" presId="urn:microsoft.com/office/officeart/2005/8/layout/lProcess2"/>
    <dgm:cxn modelId="{18513FC6-F029-144B-A335-CB765373CF44}" type="presParOf" srcId="{5F7D8188-CFE9-8449-8955-986ACD6AEB24}" destId="{9F4BA2F2-F93B-6C4F-8F12-CB85CFB6ACAB}" srcOrd="5" destOrd="0" presId="urn:microsoft.com/office/officeart/2005/8/layout/lProcess2"/>
    <dgm:cxn modelId="{2219CA12-4B61-894F-98EC-D0F3D127F0B3}" type="presParOf" srcId="{5F7D8188-CFE9-8449-8955-986ACD6AEB24}" destId="{4FAD6D45-E0C9-5049-84BA-C948B0B5412C}" srcOrd="6" destOrd="0" presId="urn:microsoft.com/office/officeart/2005/8/layout/lProcess2"/>
    <dgm:cxn modelId="{99B5CA29-8909-9F42-A62F-3C30D4BFC8D3}" type="presParOf" srcId="{5F7D8188-CFE9-8449-8955-986ACD6AEB24}" destId="{A2831CC5-5474-1942-A8BD-D6E5EEBED7BE}" srcOrd="7" destOrd="0" presId="urn:microsoft.com/office/officeart/2005/8/layout/lProcess2"/>
    <dgm:cxn modelId="{B2203192-E5A0-0045-8629-43A2C85BA5B2}" type="presParOf" srcId="{5F7D8188-CFE9-8449-8955-986ACD6AEB24}" destId="{88DC43FF-3BA9-8C4F-B5F9-1BE36FDC5B07}" srcOrd="8" destOrd="0" presId="urn:microsoft.com/office/officeart/2005/8/layout/lProcess2"/>
    <dgm:cxn modelId="{12D1914D-AC2A-014F-884D-A1A11AB1949D}" type="presParOf" srcId="{E32BE797-96C2-F346-9600-29DC81893EE1}" destId="{0EF5C296-5D76-DA4A-9D50-0596740F9352}" srcOrd="1" destOrd="0" presId="urn:microsoft.com/office/officeart/2005/8/layout/lProcess2"/>
    <dgm:cxn modelId="{63C4217D-1799-5246-AA08-9A281B62FC1E}" type="presParOf" srcId="{E32BE797-96C2-F346-9600-29DC81893EE1}" destId="{61A4D8B9-3025-7A4F-A8FA-A65423B3C794}" srcOrd="2" destOrd="0" presId="urn:microsoft.com/office/officeart/2005/8/layout/lProcess2"/>
    <dgm:cxn modelId="{562E1940-1683-A24F-97DA-FB0AC09CCD0D}" type="presParOf" srcId="{61A4D8B9-3025-7A4F-A8FA-A65423B3C794}" destId="{3FE685B3-0F3C-B44F-8887-0D36AAAE893C}" srcOrd="0" destOrd="0" presId="urn:microsoft.com/office/officeart/2005/8/layout/lProcess2"/>
    <dgm:cxn modelId="{C841180B-50E5-5742-89B7-1BD4B84993EE}" type="presParOf" srcId="{61A4D8B9-3025-7A4F-A8FA-A65423B3C794}" destId="{AB4780F0-0D24-4746-822C-B027CEAC72FE}" srcOrd="1" destOrd="0" presId="urn:microsoft.com/office/officeart/2005/8/layout/lProcess2"/>
    <dgm:cxn modelId="{4D07E827-8A36-4543-9BC7-5980A0B4D864}" type="presParOf" srcId="{61A4D8B9-3025-7A4F-A8FA-A65423B3C794}" destId="{8F4E0568-FB33-4248-ABA0-9B37F2251AB5}" srcOrd="2" destOrd="0" presId="urn:microsoft.com/office/officeart/2005/8/layout/lProcess2"/>
    <dgm:cxn modelId="{E6878504-759B-224F-8F42-1352F6865741}" type="presParOf" srcId="{8F4E0568-FB33-4248-ABA0-9B37F2251AB5}" destId="{ABFD3ED3-BFA3-DA4C-85EB-38060FD39377}" srcOrd="0" destOrd="0" presId="urn:microsoft.com/office/officeart/2005/8/layout/lProcess2"/>
    <dgm:cxn modelId="{E2787C21-27D9-A548-BE10-E4B9F4BD61AF}" type="presParOf" srcId="{ABFD3ED3-BFA3-DA4C-85EB-38060FD39377}" destId="{CCA3A6C6-97E3-B64E-814B-83D5517D113F}" srcOrd="0" destOrd="0" presId="urn:microsoft.com/office/officeart/2005/8/layout/lProcess2"/>
    <dgm:cxn modelId="{EFC45D62-CB02-3440-9648-AA6542C5EAB9}" type="presParOf" srcId="{ABFD3ED3-BFA3-DA4C-85EB-38060FD39377}" destId="{3DF8D357-A0A6-1F40-BAA4-0DAB08CCB707}" srcOrd="1" destOrd="0" presId="urn:microsoft.com/office/officeart/2005/8/layout/lProcess2"/>
    <dgm:cxn modelId="{5A328B91-8BA0-4848-B3E4-87F222FD3A95}" type="presParOf" srcId="{ABFD3ED3-BFA3-DA4C-85EB-38060FD39377}" destId="{3CC35839-59CD-9B40-8104-E2F72C48E527}" srcOrd="2" destOrd="0" presId="urn:microsoft.com/office/officeart/2005/8/layout/lProcess2"/>
    <dgm:cxn modelId="{79F453E2-62CB-ED46-99FA-52F23AEEF20A}" type="presParOf" srcId="{ABFD3ED3-BFA3-DA4C-85EB-38060FD39377}" destId="{453C08A4-064D-214E-9935-CF69F113DF4F}" srcOrd="3" destOrd="0" presId="urn:microsoft.com/office/officeart/2005/8/layout/lProcess2"/>
    <dgm:cxn modelId="{0F2A4BB2-67CB-4340-BA2B-6C464E2B6AB3}" type="presParOf" srcId="{ABFD3ED3-BFA3-DA4C-85EB-38060FD39377}" destId="{347117A2-8E6D-7149-A903-1CAD0BBF31FC}" srcOrd="4" destOrd="0" presId="urn:microsoft.com/office/officeart/2005/8/layout/lProcess2"/>
    <dgm:cxn modelId="{464EAC70-33F1-E54D-A1A5-713FBD3605A0}" type="presParOf" srcId="{ABFD3ED3-BFA3-DA4C-85EB-38060FD39377}" destId="{AD4665CF-8ABE-FA4F-9F85-D5EF573B7DFC}" srcOrd="5" destOrd="0" presId="urn:microsoft.com/office/officeart/2005/8/layout/lProcess2"/>
    <dgm:cxn modelId="{A97CEBF8-19A7-954D-9642-B454A21066DF}" type="presParOf" srcId="{ABFD3ED3-BFA3-DA4C-85EB-38060FD39377}" destId="{503DEF29-7389-2942-A72B-BAE03BB7AC7E}" srcOrd="6" destOrd="0" presId="urn:microsoft.com/office/officeart/2005/8/layout/lProcess2"/>
    <dgm:cxn modelId="{6CCFBD79-B799-6C40-9661-0658AE55800D}" type="presParOf" srcId="{ABFD3ED3-BFA3-DA4C-85EB-38060FD39377}" destId="{4C69128B-FDB8-AC43-96C9-AC1F72CA7B36}" srcOrd="7" destOrd="0" presId="urn:microsoft.com/office/officeart/2005/8/layout/lProcess2"/>
    <dgm:cxn modelId="{D9CF8F4F-444F-9544-A90C-70CB505FA659}" type="presParOf" srcId="{ABFD3ED3-BFA3-DA4C-85EB-38060FD39377}" destId="{A8F604D5-3463-C642-8F30-1DAFAD238831}" srcOrd="8" destOrd="0" presId="urn:microsoft.com/office/officeart/2005/8/layout/lProcess2"/>
    <dgm:cxn modelId="{DF915E32-E555-1F40-8F2B-F6152C886AD9}" type="presParOf" srcId="{E32BE797-96C2-F346-9600-29DC81893EE1}" destId="{A76144BF-AC2A-E748-B155-331F36A97B88}" srcOrd="3" destOrd="0" presId="urn:microsoft.com/office/officeart/2005/8/layout/lProcess2"/>
    <dgm:cxn modelId="{5AE73CAA-B46A-8145-B408-D51932C1D951}" type="presParOf" srcId="{E32BE797-96C2-F346-9600-29DC81893EE1}" destId="{3FD24EAB-88B4-F14F-B103-12FCC5F02BE9}" srcOrd="4" destOrd="0" presId="urn:microsoft.com/office/officeart/2005/8/layout/lProcess2"/>
    <dgm:cxn modelId="{762C450E-F0FB-1D46-9CBB-D14423A685A7}" type="presParOf" srcId="{3FD24EAB-88B4-F14F-B103-12FCC5F02BE9}" destId="{23632F66-C2BA-3E4E-B809-BFB893A3035E}" srcOrd="0" destOrd="0" presId="urn:microsoft.com/office/officeart/2005/8/layout/lProcess2"/>
    <dgm:cxn modelId="{88D913A2-053D-0E46-944C-37F9CF3A1FE8}" type="presParOf" srcId="{3FD24EAB-88B4-F14F-B103-12FCC5F02BE9}" destId="{11DE0E84-679C-3645-878F-C3BDE06016BA}" srcOrd="1" destOrd="0" presId="urn:microsoft.com/office/officeart/2005/8/layout/lProcess2"/>
    <dgm:cxn modelId="{FFF6584D-F13A-6045-8BBC-86121A418C60}" type="presParOf" srcId="{3FD24EAB-88B4-F14F-B103-12FCC5F02BE9}" destId="{C628C34F-C40F-B944-9318-8B0BC769EA9F}" srcOrd="2" destOrd="0" presId="urn:microsoft.com/office/officeart/2005/8/layout/lProcess2"/>
    <dgm:cxn modelId="{37BAA3ED-C67C-E241-81CF-25E6D6823DF4}" type="presParOf" srcId="{C628C34F-C40F-B944-9318-8B0BC769EA9F}" destId="{02A93532-FB58-F942-ABDE-AD9E8DCEB53E}" srcOrd="0" destOrd="0" presId="urn:microsoft.com/office/officeart/2005/8/layout/lProcess2"/>
    <dgm:cxn modelId="{BECB2AF0-2BB7-944B-8831-EA3CD4C780D6}" type="presParOf" srcId="{02A93532-FB58-F942-ABDE-AD9E8DCEB53E}" destId="{DB4712A4-A8EC-6947-846B-B688B951D68A}" srcOrd="0" destOrd="0" presId="urn:microsoft.com/office/officeart/2005/8/layout/lProcess2"/>
    <dgm:cxn modelId="{3924C874-4D3D-A842-B4A3-181656299064}" type="presParOf" srcId="{02A93532-FB58-F942-ABDE-AD9E8DCEB53E}" destId="{5AF5622F-62A4-9847-A0E4-506F4B41BA2B}" srcOrd="1" destOrd="0" presId="urn:microsoft.com/office/officeart/2005/8/layout/lProcess2"/>
    <dgm:cxn modelId="{61887FC7-4495-6C40-88D9-08A4946716A2}" type="presParOf" srcId="{02A93532-FB58-F942-ABDE-AD9E8DCEB53E}" destId="{6E080700-D357-614C-AFE3-FDD81AC3275E}" srcOrd="2" destOrd="0" presId="urn:microsoft.com/office/officeart/2005/8/layout/lProcess2"/>
    <dgm:cxn modelId="{37137845-8A4E-774B-8409-A1D3BA66B702}" type="presParOf" srcId="{02A93532-FB58-F942-ABDE-AD9E8DCEB53E}" destId="{3FA315C7-9FCA-9F45-974C-8A0B0541E788}" srcOrd="3" destOrd="0" presId="urn:microsoft.com/office/officeart/2005/8/layout/lProcess2"/>
    <dgm:cxn modelId="{779CBE22-64E3-EF41-BA70-4143CE38E3C3}" type="presParOf" srcId="{02A93532-FB58-F942-ABDE-AD9E8DCEB53E}" destId="{5ECBC388-19E3-A348-A15D-7278B74288CE}" srcOrd="4" destOrd="0" presId="urn:microsoft.com/office/officeart/2005/8/layout/lProcess2"/>
    <dgm:cxn modelId="{DE0FFDA2-AAC9-464C-B9CA-4F7D903DA590}" type="presParOf" srcId="{02A93532-FB58-F942-ABDE-AD9E8DCEB53E}" destId="{D5377D97-A984-1F4C-B36A-4775D1D4D14F}" srcOrd="5" destOrd="0" presId="urn:microsoft.com/office/officeart/2005/8/layout/lProcess2"/>
    <dgm:cxn modelId="{1D08A97C-AE86-6C4C-A6EC-AE2B9FFE1C86}" type="presParOf" srcId="{02A93532-FB58-F942-ABDE-AD9E8DCEB53E}" destId="{FBC29556-C712-F540-A66A-63AF0BCD5468}" srcOrd="6" destOrd="0" presId="urn:microsoft.com/office/officeart/2005/8/layout/lProcess2"/>
    <dgm:cxn modelId="{A66D1AE5-2DDF-9A4C-8229-3BC916DFE77C}" type="presParOf" srcId="{02A93532-FB58-F942-ABDE-AD9E8DCEB53E}" destId="{730DBD45-943D-1043-9833-104D3B97F47E}" srcOrd="7" destOrd="0" presId="urn:microsoft.com/office/officeart/2005/8/layout/lProcess2"/>
    <dgm:cxn modelId="{9980D019-7248-134B-93CC-778D824128F7}" type="presParOf" srcId="{02A93532-FB58-F942-ABDE-AD9E8DCEB53E}" destId="{6FDA072C-C8B3-EB4F-86AF-320FE392A1C2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B863036-86A4-9847-B0C3-11CDDAE5205E}" type="doc">
      <dgm:prSet loTypeId="urn:microsoft.com/office/officeart/2005/8/layout/lProcess2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AB91E03-48C8-D445-9B0D-F7F10A12769C}">
      <dgm:prSet phldrT="[Text]"/>
      <dgm:spPr/>
      <dgm:t>
        <a:bodyPr/>
        <a:lstStyle/>
        <a:p>
          <a:r>
            <a:rPr lang="en-US" dirty="0" smtClean="0"/>
            <a:t>Fred</a:t>
          </a:r>
          <a:endParaRPr lang="en-US" dirty="0"/>
        </a:p>
      </dgm:t>
    </dgm:pt>
    <dgm:pt modelId="{405F3749-27E5-5E4C-830D-83D1E43CC50E}" type="parTrans" cxnId="{99D94112-F4A3-2A4A-8884-790987C96E67}">
      <dgm:prSet/>
      <dgm:spPr/>
      <dgm:t>
        <a:bodyPr/>
        <a:lstStyle/>
        <a:p>
          <a:endParaRPr lang="en-US"/>
        </a:p>
      </dgm:t>
    </dgm:pt>
    <dgm:pt modelId="{1AEBFC96-E988-3A45-B7E8-787F90B415E0}" type="sibTrans" cxnId="{99D94112-F4A3-2A4A-8884-790987C96E67}">
      <dgm:prSet/>
      <dgm:spPr/>
      <dgm:t>
        <a:bodyPr/>
        <a:lstStyle/>
        <a:p>
          <a:endParaRPr lang="en-US"/>
        </a:p>
      </dgm:t>
    </dgm:pt>
    <dgm:pt modelId="{58DA2235-BD47-5740-8AA5-B82456ACD5A4}">
      <dgm:prSet phldrT="[Text]"/>
      <dgm:spPr/>
      <dgm:t>
        <a:bodyPr/>
        <a:lstStyle/>
        <a:p>
          <a:r>
            <a:rPr lang="en-US" dirty="0" smtClean="0"/>
            <a:t>Hank</a:t>
          </a:r>
          <a:endParaRPr lang="en-US" dirty="0"/>
        </a:p>
      </dgm:t>
    </dgm:pt>
    <dgm:pt modelId="{5769A89B-EBC6-234B-A766-E17E0A852C70}" type="parTrans" cxnId="{E8AFFFA0-E6A8-534E-9E43-3B4896391DDD}">
      <dgm:prSet/>
      <dgm:spPr/>
      <dgm:t>
        <a:bodyPr/>
        <a:lstStyle/>
        <a:p>
          <a:endParaRPr lang="en-US"/>
        </a:p>
      </dgm:t>
    </dgm:pt>
    <dgm:pt modelId="{B0139574-F950-DC47-8BBC-E501C7D14992}" type="sibTrans" cxnId="{E8AFFFA0-E6A8-534E-9E43-3B4896391DDD}">
      <dgm:prSet/>
      <dgm:spPr/>
      <dgm:t>
        <a:bodyPr/>
        <a:lstStyle/>
        <a:p>
          <a:endParaRPr lang="en-US"/>
        </a:p>
      </dgm:t>
    </dgm:pt>
    <dgm:pt modelId="{FBED175E-B974-744D-ABA2-796B7046466A}">
      <dgm:prSet phldrT="[Text]"/>
      <dgm:spPr/>
      <dgm:t>
        <a:bodyPr/>
        <a:lstStyle/>
        <a:p>
          <a:r>
            <a:rPr lang="en-US" dirty="0" smtClean="0"/>
            <a:t>15 years old Caucasian male</a:t>
          </a:r>
          <a:endParaRPr lang="en-US" dirty="0"/>
        </a:p>
      </dgm:t>
    </dgm:pt>
    <dgm:pt modelId="{DB0B0397-3F28-694C-B2C1-B387B62FC7D0}" type="parTrans" cxnId="{1C65071C-57B2-D546-A108-959085E99B6E}">
      <dgm:prSet/>
      <dgm:spPr/>
      <dgm:t>
        <a:bodyPr/>
        <a:lstStyle/>
        <a:p>
          <a:endParaRPr lang="en-US"/>
        </a:p>
      </dgm:t>
    </dgm:pt>
    <dgm:pt modelId="{B1666D38-75B1-B840-B100-0B61383D1F09}" type="sibTrans" cxnId="{1C65071C-57B2-D546-A108-959085E99B6E}">
      <dgm:prSet/>
      <dgm:spPr/>
      <dgm:t>
        <a:bodyPr/>
        <a:lstStyle/>
        <a:p>
          <a:endParaRPr lang="en-US"/>
        </a:p>
      </dgm:t>
    </dgm:pt>
    <dgm:pt modelId="{BF79BCD7-9725-4146-B7C8-DE61DF3F9A69}">
      <dgm:prSet phldrT="[Text]"/>
      <dgm:spPr/>
      <dgm:t>
        <a:bodyPr/>
        <a:lstStyle/>
        <a:p>
          <a:r>
            <a:rPr lang="en-US" dirty="0" smtClean="0"/>
            <a:t>Chuck</a:t>
          </a:r>
          <a:endParaRPr lang="en-US" dirty="0"/>
        </a:p>
      </dgm:t>
    </dgm:pt>
    <dgm:pt modelId="{69909548-9937-5843-81CF-5DA177A20865}" type="parTrans" cxnId="{9D3D40B2-C49E-CC42-B50A-F27B051077CD}">
      <dgm:prSet/>
      <dgm:spPr/>
      <dgm:t>
        <a:bodyPr/>
        <a:lstStyle/>
        <a:p>
          <a:endParaRPr lang="en-US"/>
        </a:p>
      </dgm:t>
    </dgm:pt>
    <dgm:pt modelId="{01A2E6E7-DF63-BE4E-9115-AC3845DFFC92}" type="sibTrans" cxnId="{9D3D40B2-C49E-CC42-B50A-F27B051077CD}">
      <dgm:prSet/>
      <dgm:spPr/>
      <dgm:t>
        <a:bodyPr/>
        <a:lstStyle/>
        <a:p>
          <a:endParaRPr lang="en-US"/>
        </a:p>
      </dgm:t>
    </dgm:pt>
    <dgm:pt modelId="{76EAA4D4-8AF0-1B40-B55E-470176397DED}">
      <dgm:prSet phldrT="[Text]"/>
      <dgm:spPr/>
      <dgm:t>
        <a:bodyPr/>
        <a:lstStyle/>
        <a:p>
          <a:endParaRPr lang="en-US" dirty="0"/>
        </a:p>
      </dgm:t>
    </dgm:pt>
    <dgm:pt modelId="{7B49EFA7-6905-0C47-9043-C36B676B818B}" type="parTrans" cxnId="{EAF598B6-E930-6849-AE98-D8C2ACF04608}">
      <dgm:prSet/>
      <dgm:spPr/>
      <dgm:t>
        <a:bodyPr/>
        <a:lstStyle/>
        <a:p>
          <a:endParaRPr lang="en-US"/>
        </a:p>
      </dgm:t>
    </dgm:pt>
    <dgm:pt modelId="{64180CCC-2971-5B40-9E12-369D48275CAC}" type="sibTrans" cxnId="{EAF598B6-E930-6849-AE98-D8C2ACF04608}">
      <dgm:prSet/>
      <dgm:spPr/>
      <dgm:t>
        <a:bodyPr/>
        <a:lstStyle/>
        <a:p>
          <a:endParaRPr lang="en-US"/>
        </a:p>
      </dgm:t>
    </dgm:pt>
    <dgm:pt modelId="{913DAAE6-6782-9043-89DB-4FB4D7E1C3FE}">
      <dgm:prSet phldrT="[Text]"/>
      <dgm:spPr/>
      <dgm:t>
        <a:bodyPr/>
        <a:lstStyle/>
        <a:p>
          <a:r>
            <a:rPr lang="en-US" dirty="0" smtClean="0"/>
            <a:t>12 year old Caucasian male</a:t>
          </a:r>
          <a:endParaRPr lang="en-US" dirty="0"/>
        </a:p>
      </dgm:t>
    </dgm:pt>
    <dgm:pt modelId="{1A5A3B5D-FA49-1048-981E-D0F627A08A28}" type="parTrans" cxnId="{F08F5F50-B840-E546-81C7-D513DA07B41F}">
      <dgm:prSet/>
      <dgm:spPr/>
      <dgm:t>
        <a:bodyPr/>
        <a:lstStyle/>
        <a:p>
          <a:endParaRPr lang="en-US"/>
        </a:p>
      </dgm:t>
    </dgm:pt>
    <dgm:pt modelId="{C8546C5E-2B4E-104F-8873-E66DF65F8EB4}" type="sibTrans" cxnId="{F08F5F50-B840-E546-81C7-D513DA07B41F}">
      <dgm:prSet/>
      <dgm:spPr/>
      <dgm:t>
        <a:bodyPr/>
        <a:lstStyle/>
        <a:p>
          <a:endParaRPr lang="en-US"/>
        </a:p>
      </dgm:t>
    </dgm:pt>
    <dgm:pt modelId="{82559EA2-0DEE-D94B-86F6-3E28C2DB7D8B}">
      <dgm:prSet phldrT="[Text]"/>
      <dgm:spPr/>
      <dgm:t>
        <a:bodyPr/>
        <a:lstStyle/>
        <a:p>
          <a:r>
            <a:rPr lang="en-US" dirty="0" smtClean="0"/>
            <a:t>Autism Spectrum Disorder</a:t>
          </a:r>
          <a:endParaRPr lang="en-US" dirty="0"/>
        </a:p>
      </dgm:t>
    </dgm:pt>
    <dgm:pt modelId="{4B827490-DB31-3B49-A550-B9C92AC37CF5}" type="parTrans" cxnId="{8F0AF814-092C-8847-B159-39FD9FFED691}">
      <dgm:prSet/>
      <dgm:spPr/>
      <dgm:t>
        <a:bodyPr/>
        <a:lstStyle/>
        <a:p>
          <a:endParaRPr lang="en-US"/>
        </a:p>
      </dgm:t>
    </dgm:pt>
    <dgm:pt modelId="{E1BA0A48-CAA8-D944-83B1-456D5039D6BB}" type="sibTrans" cxnId="{8F0AF814-092C-8847-B159-39FD9FFED691}">
      <dgm:prSet/>
      <dgm:spPr/>
      <dgm:t>
        <a:bodyPr/>
        <a:lstStyle/>
        <a:p>
          <a:endParaRPr lang="en-US"/>
        </a:p>
      </dgm:t>
    </dgm:pt>
    <dgm:pt modelId="{1E005C8E-3474-C84E-BDBD-E1714A60A0F4}">
      <dgm:prSet phldrT="[Text]"/>
      <dgm:spPr/>
      <dgm:t>
        <a:bodyPr/>
        <a:lstStyle/>
        <a:p>
          <a:endParaRPr lang="en-US" dirty="0"/>
        </a:p>
      </dgm:t>
    </dgm:pt>
    <dgm:pt modelId="{5EF58ED6-4C00-AC4F-AAD7-4EB1B854C197}" type="parTrans" cxnId="{5FAC9FEA-D614-4841-8210-D04D3947964C}">
      <dgm:prSet/>
      <dgm:spPr/>
      <dgm:t>
        <a:bodyPr/>
        <a:lstStyle/>
        <a:p>
          <a:endParaRPr lang="en-US"/>
        </a:p>
      </dgm:t>
    </dgm:pt>
    <dgm:pt modelId="{1FF13713-9D6F-D54A-BF3E-3A9F406C3A07}" type="sibTrans" cxnId="{5FAC9FEA-D614-4841-8210-D04D3947964C}">
      <dgm:prSet/>
      <dgm:spPr/>
      <dgm:t>
        <a:bodyPr/>
        <a:lstStyle/>
        <a:p>
          <a:endParaRPr lang="en-US"/>
        </a:p>
      </dgm:t>
    </dgm:pt>
    <dgm:pt modelId="{DC271118-79CF-984D-9120-EE2F99390599}">
      <dgm:prSet phldrT="[Text]"/>
      <dgm:spPr/>
      <dgm:t>
        <a:bodyPr/>
        <a:lstStyle/>
        <a:p>
          <a:r>
            <a:rPr lang="en-US" dirty="0" smtClean="0"/>
            <a:t>Autism Spectrum Disorder</a:t>
          </a:r>
          <a:endParaRPr lang="en-US" dirty="0"/>
        </a:p>
      </dgm:t>
    </dgm:pt>
    <dgm:pt modelId="{D8BFA0BE-48D4-654A-AB38-D4AAA5E53C22}" type="parTrans" cxnId="{0CE5C2E8-DDEE-034B-89C2-76F59AAA7FDE}">
      <dgm:prSet/>
      <dgm:spPr/>
      <dgm:t>
        <a:bodyPr/>
        <a:lstStyle/>
        <a:p>
          <a:endParaRPr lang="en-US"/>
        </a:p>
      </dgm:t>
    </dgm:pt>
    <dgm:pt modelId="{2CC9CA00-4B72-DA45-A938-EAF14E434E0D}" type="sibTrans" cxnId="{0CE5C2E8-DDEE-034B-89C2-76F59AAA7FDE}">
      <dgm:prSet/>
      <dgm:spPr/>
      <dgm:t>
        <a:bodyPr/>
        <a:lstStyle/>
        <a:p>
          <a:endParaRPr lang="en-US"/>
        </a:p>
      </dgm:t>
    </dgm:pt>
    <dgm:pt modelId="{3C055A47-3C86-A143-BD89-43956ACE0919}">
      <dgm:prSet phldrT="[Text]"/>
      <dgm:spPr/>
      <dgm:t>
        <a:bodyPr/>
        <a:lstStyle/>
        <a:p>
          <a:r>
            <a:rPr lang="en-US" dirty="0" smtClean="0"/>
            <a:t>14 year old Caucasian male</a:t>
          </a:r>
          <a:endParaRPr lang="en-US" dirty="0"/>
        </a:p>
      </dgm:t>
    </dgm:pt>
    <dgm:pt modelId="{B1EDFAFC-A0D9-3446-87F0-3FC29D90F2AE}" type="parTrans" cxnId="{6B75FD3A-8742-D14F-8D95-437A9E6408E5}">
      <dgm:prSet/>
      <dgm:spPr/>
      <dgm:t>
        <a:bodyPr/>
        <a:lstStyle/>
        <a:p>
          <a:endParaRPr lang="en-US"/>
        </a:p>
      </dgm:t>
    </dgm:pt>
    <dgm:pt modelId="{1F29DC73-A47D-344D-BF89-84E3F799B600}" type="sibTrans" cxnId="{6B75FD3A-8742-D14F-8D95-437A9E6408E5}">
      <dgm:prSet/>
      <dgm:spPr/>
      <dgm:t>
        <a:bodyPr/>
        <a:lstStyle/>
        <a:p>
          <a:endParaRPr lang="en-US"/>
        </a:p>
      </dgm:t>
    </dgm:pt>
    <dgm:pt modelId="{2B5D809A-A530-2345-999C-88FDF004EAA4}">
      <dgm:prSet phldrT="[Text]"/>
      <dgm:spPr/>
      <dgm:t>
        <a:bodyPr/>
        <a:lstStyle/>
        <a:p>
          <a:r>
            <a:rPr lang="en-US" dirty="0" smtClean="0"/>
            <a:t>Autism Spectrum Disorder</a:t>
          </a:r>
          <a:endParaRPr lang="en-US" dirty="0"/>
        </a:p>
      </dgm:t>
    </dgm:pt>
    <dgm:pt modelId="{47DF3E4B-F9C3-B344-BBAA-2CC9251EC7EE}" type="parTrans" cxnId="{2C942756-9452-B246-8DB1-2D78F999447E}">
      <dgm:prSet/>
      <dgm:spPr/>
      <dgm:t>
        <a:bodyPr/>
        <a:lstStyle/>
        <a:p>
          <a:endParaRPr lang="en-US"/>
        </a:p>
      </dgm:t>
    </dgm:pt>
    <dgm:pt modelId="{3D44B86B-1DA9-A24F-9966-BD54A45478AC}" type="sibTrans" cxnId="{2C942756-9452-B246-8DB1-2D78F999447E}">
      <dgm:prSet/>
      <dgm:spPr/>
      <dgm:t>
        <a:bodyPr/>
        <a:lstStyle/>
        <a:p>
          <a:endParaRPr lang="en-US"/>
        </a:p>
      </dgm:t>
    </dgm:pt>
    <dgm:pt modelId="{C77FF418-5EAC-BC4A-A4B8-4B0C1E0FC054}">
      <dgm:prSet phldrT="[Text]"/>
      <dgm:spPr/>
      <dgm:t>
        <a:bodyPr/>
        <a:lstStyle/>
        <a:p>
          <a:endParaRPr lang="en-US" dirty="0"/>
        </a:p>
      </dgm:t>
    </dgm:pt>
    <dgm:pt modelId="{704106BE-8DDA-EE49-9C5C-1DE7F03B6E58}" type="parTrans" cxnId="{23849012-64A0-6E45-9120-0CB3D9D685EB}">
      <dgm:prSet/>
      <dgm:spPr/>
      <dgm:t>
        <a:bodyPr/>
        <a:lstStyle/>
        <a:p>
          <a:endParaRPr lang="en-US"/>
        </a:p>
      </dgm:t>
    </dgm:pt>
    <dgm:pt modelId="{D0F9A09B-E9C9-304E-86DA-83C04DAAC050}" type="sibTrans" cxnId="{23849012-64A0-6E45-9120-0CB3D9D685EB}">
      <dgm:prSet/>
      <dgm:spPr/>
      <dgm:t>
        <a:bodyPr/>
        <a:lstStyle/>
        <a:p>
          <a:endParaRPr lang="en-US"/>
        </a:p>
      </dgm:t>
    </dgm:pt>
    <dgm:pt modelId="{CFB94B47-7F5E-0C42-A586-640A4945FB0B}">
      <dgm:prSet phldrT="[Text]"/>
      <dgm:spPr/>
      <dgm:t>
        <a:bodyPr/>
        <a:lstStyle/>
        <a:p>
          <a:endParaRPr lang="en-US" dirty="0" smtClean="0"/>
        </a:p>
      </dgm:t>
    </dgm:pt>
    <dgm:pt modelId="{2523084A-E2B8-4F4E-9531-B843E65F7D49}" type="parTrans" cxnId="{E398C51B-A187-3343-BFB4-06C2CC0763BB}">
      <dgm:prSet/>
      <dgm:spPr/>
      <dgm:t>
        <a:bodyPr/>
        <a:lstStyle/>
        <a:p>
          <a:endParaRPr lang="en-US"/>
        </a:p>
      </dgm:t>
    </dgm:pt>
    <dgm:pt modelId="{7CC52573-74A8-A344-A855-F91765791157}" type="sibTrans" cxnId="{E398C51B-A187-3343-BFB4-06C2CC0763BB}">
      <dgm:prSet/>
      <dgm:spPr/>
      <dgm:t>
        <a:bodyPr/>
        <a:lstStyle/>
        <a:p>
          <a:endParaRPr lang="en-US"/>
        </a:p>
      </dgm:t>
    </dgm:pt>
    <dgm:pt modelId="{FF4000DB-1BF9-9A4C-B63C-C4D332A47172}">
      <dgm:prSet phldrT="[Text]"/>
      <dgm:spPr/>
      <dgm:t>
        <a:bodyPr/>
        <a:lstStyle/>
        <a:p>
          <a:endParaRPr lang="en-US" dirty="0"/>
        </a:p>
      </dgm:t>
    </dgm:pt>
    <dgm:pt modelId="{94C67241-7071-3D4B-B999-D22FBE36722A}" type="parTrans" cxnId="{374B6DE4-2EA7-B641-AB96-1F7F3922E77F}">
      <dgm:prSet/>
      <dgm:spPr/>
      <dgm:t>
        <a:bodyPr/>
        <a:lstStyle/>
        <a:p>
          <a:endParaRPr lang="en-US"/>
        </a:p>
      </dgm:t>
    </dgm:pt>
    <dgm:pt modelId="{2B8833A2-30AA-734B-BA17-A99C2903B8AE}" type="sibTrans" cxnId="{374B6DE4-2EA7-B641-AB96-1F7F3922E77F}">
      <dgm:prSet/>
      <dgm:spPr/>
      <dgm:t>
        <a:bodyPr/>
        <a:lstStyle/>
        <a:p>
          <a:endParaRPr lang="en-US"/>
        </a:p>
      </dgm:t>
    </dgm:pt>
    <dgm:pt modelId="{AFFC9519-132D-9946-B8CD-8A2A88FD35F0}">
      <dgm:prSet phldrT="[Text]"/>
      <dgm:spPr/>
      <dgm:t>
        <a:bodyPr/>
        <a:lstStyle/>
        <a:p>
          <a:endParaRPr lang="en-US" dirty="0"/>
        </a:p>
      </dgm:t>
    </dgm:pt>
    <dgm:pt modelId="{D54FC099-2F55-B343-A176-2A89A7E623EE}" type="parTrans" cxnId="{B51F1710-36A5-6949-BC58-58698A58BC6D}">
      <dgm:prSet/>
      <dgm:spPr/>
      <dgm:t>
        <a:bodyPr/>
        <a:lstStyle/>
        <a:p>
          <a:endParaRPr lang="en-US"/>
        </a:p>
      </dgm:t>
    </dgm:pt>
    <dgm:pt modelId="{7C8C3630-B92D-F346-AFDA-CF5CEC1D2541}" type="sibTrans" cxnId="{B51F1710-36A5-6949-BC58-58698A58BC6D}">
      <dgm:prSet/>
      <dgm:spPr/>
      <dgm:t>
        <a:bodyPr/>
        <a:lstStyle/>
        <a:p>
          <a:endParaRPr lang="en-US"/>
        </a:p>
      </dgm:t>
    </dgm:pt>
    <dgm:pt modelId="{378ADF60-A82B-6143-9CF7-7C0EBDEC86F9}">
      <dgm:prSet phldrT="[Text]"/>
      <dgm:spPr/>
      <dgm:t>
        <a:bodyPr/>
        <a:lstStyle/>
        <a:p>
          <a:endParaRPr lang="en-US" dirty="0" smtClean="0"/>
        </a:p>
      </dgm:t>
    </dgm:pt>
    <dgm:pt modelId="{C9BC35D5-47F8-864C-B762-98D30E64AE87}" type="parTrans" cxnId="{20C553BA-0426-DA4A-BE1D-D480EEE14347}">
      <dgm:prSet/>
      <dgm:spPr/>
      <dgm:t>
        <a:bodyPr/>
        <a:lstStyle/>
        <a:p>
          <a:endParaRPr lang="en-US"/>
        </a:p>
      </dgm:t>
    </dgm:pt>
    <dgm:pt modelId="{1FF9BBC0-382C-424C-8F6F-8B47242F2514}" type="sibTrans" cxnId="{20C553BA-0426-DA4A-BE1D-D480EEE14347}">
      <dgm:prSet/>
      <dgm:spPr/>
      <dgm:t>
        <a:bodyPr/>
        <a:lstStyle/>
        <a:p>
          <a:endParaRPr lang="en-US"/>
        </a:p>
      </dgm:t>
    </dgm:pt>
    <dgm:pt modelId="{A930D56B-A624-764B-A365-56DE30A97FC0}">
      <dgm:prSet phldrT="[Text]"/>
      <dgm:spPr/>
      <dgm:t>
        <a:bodyPr/>
        <a:lstStyle/>
        <a:p>
          <a:endParaRPr lang="en-US" dirty="0" smtClean="0"/>
        </a:p>
      </dgm:t>
    </dgm:pt>
    <dgm:pt modelId="{F2B820EC-71F8-7C44-9B4E-B911397D03C0}" type="parTrans" cxnId="{2906ABF3-7F35-BF46-BB6F-9E6BF441E5C6}">
      <dgm:prSet/>
      <dgm:spPr/>
      <dgm:t>
        <a:bodyPr/>
        <a:lstStyle/>
        <a:p>
          <a:endParaRPr lang="en-US"/>
        </a:p>
      </dgm:t>
    </dgm:pt>
    <dgm:pt modelId="{DF10CD44-8437-804A-9A96-5B51D82E5325}" type="sibTrans" cxnId="{2906ABF3-7F35-BF46-BB6F-9E6BF441E5C6}">
      <dgm:prSet/>
      <dgm:spPr/>
      <dgm:t>
        <a:bodyPr/>
        <a:lstStyle/>
        <a:p>
          <a:endParaRPr lang="en-US"/>
        </a:p>
      </dgm:t>
    </dgm:pt>
    <dgm:pt modelId="{031F13FE-01A0-464E-943D-B19F7CD85AE4}">
      <dgm:prSet phldrT="[Text]"/>
      <dgm:spPr/>
      <dgm:t>
        <a:bodyPr/>
        <a:lstStyle/>
        <a:p>
          <a:endParaRPr lang="en-US" dirty="0" smtClean="0"/>
        </a:p>
      </dgm:t>
    </dgm:pt>
    <dgm:pt modelId="{82102D3F-FC55-104D-88D8-3C8B67A5CC4A}" type="parTrans" cxnId="{21709B5D-7181-AA4C-9C38-42E6AA17DA8C}">
      <dgm:prSet/>
      <dgm:spPr/>
      <dgm:t>
        <a:bodyPr/>
        <a:lstStyle/>
        <a:p>
          <a:endParaRPr lang="en-US"/>
        </a:p>
      </dgm:t>
    </dgm:pt>
    <dgm:pt modelId="{6A759739-EE54-0A45-8567-6FE142A515D3}" type="sibTrans" cxnId="{21709B5D-7181-AA4C-9C38-42E6AA17DA8C}">
      <dgm:prSet/>
      <dgm:spPr/>
      <dgm:t>
        <a:bodyPr/>
        <a:lstStyle/>
        <a:p>
          <a:endParaRPr lang="en-US"/>
        </a:p>
      </dgm:t>
    </dgm:pt>
    <dgm:pt modelId="{E32BE797-96C2-F346-9600-29DC81893EE1}" type="pres">
      <dgm:prSet presAssocID="{EB863036-86A4-9847-B0C3-11CDDAE5205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E82C7D9-CF61-F840-9A3F-BC3DA5BFEB47}" type="pres">
      <dgm:prSet presAssocID="{CAB91E03-48C8-D445-9B0D-F7F10A12769C}" presName="compNode" presStyleCnt="0"/>
      <dgm:spPr/>
      <dgm:t>
        <a:bodyPr/>
        <a:lstStyle/>
        <a:p>
          <a:endParaRPr lang="en-US"/>
        </a:p>
      </dgm:t>
    </dgm:pt>
    <dgm:pt modelId="{8F723B0D-5CAC-9F41-B471-A0B4D502C0A2}" type="pres">
      <dgm:prSet presAssocID="{CAB91E03-48C8-D445-9B0D-F7F10A12769C}" presName="aNode" presStyleLbl="bgShp" presStyleIdx="0" presStyleCnt="3"/>
      <dgm:spPr/>
      <dgm:t>
        <a:bodyPr/>
        <a:lstStyle/>
        <a:p>
          <a:endParaRPr lang="en-US"/>
        </a:p>
      </dgm:t>
    </dgm:pt>
    <dgm:pt modelId="{6DB2A18D-256D-0442-BB40-F5645ED97A66}" type="pres">
      <dgm:prSet presAssocID="{CAB91E03-48C8-D445-9B0D-F7F10A12769C}" presName="textNode" presStyleLbl="bgShp" presStyleIdx="0" presStyleCnt="3"/>
      <dgm:spPr/>
      <dgm:t>
        <a:bodyPr/>
        <a:lstStyle/>
        <a:p>
          <a:endParaRPr lang="en-US"/>
        </a:p>
      </dgm:t>
    </dgm:pt>
    <dgm:pt modelId="{9BA0C98E-8A9E-EF4F-B988-DD5D1B68FD4A}" type="pres">
      <dgm:prSet presAssocID="{CAB91E03-48C8-D445-9B0D-F7F10A12769C}" presName="compChildNode" presStyleCnt="0"/>
      <dgm:spPr/>
      <dgm:t>
        <a:bodyPr/>
        <a:lstStyle/>
        <a:p>
          <a:endParaRPr lang="en-US"/>
        </a:p>
      </dgm:t>
    </dgm:pt>
    <dgm:pt modelId="{5F7D8188-CFE9-8449-8955-986ACD6AEB24}" type="pres">
      <dgm:prSet presAssocID="{CAB91E03-48C8-D445-9B0D-F7F10A12769C}" presName="theInnerList" presStyleCnt="0"/>
      <dgm:spPr/>
      <dgm:t>
        <a:bodyPr/>
        <a:lstStyle/>
        <a:p>
          <a:endParaRPr lang="en-US"/>
        </a:p>
      </dgm:t>
    </dgm:pt>
    <dgm:pt modelId="{5901564F-A314-B84D-9913-9986100BFA15}" type="pres">
      <dgm:prSet presAssocID="{913DAAE6-6782-9043-89DB-4FB4D7E1C3FE}" presName="childNode" presStyleLbl="node1" presStyleIdx="0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9300A-511F-204B-B2F1-8DECB8C1B8D3}" type="pres">
      <dgm:prSet presAssocID="{913DAAE6-6782-9043-89DB-4FB4D7E1C3FE}" presName="aSpace2" presStyleCnt="0"/>
      <dgm:spPr/>
      <dgm:t>
        <a:bodyPr/>
        <a:lstStyle/>
        <a:p>
          <a:endParaRPr lang="en-US"/>
        </a:p>
      </dgm:t>
    </dgm:pt>
    <dgm:pt modelId="{8187A348-405B-FB42-B085-2F4FE7DF162B}" type="pres">
      <dgm:prSet presAssocID="{82559EA2-0DEE-D94B-86F6-3E28C2DB7D8B}" presName="childNode" presStyleLbl="node1" presStyleIdx="1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9E1462-21FB-944F-B9BE-4D853E16B832}" type="pres">
      <dgm:prSet presAssocID="{82559EA2-0DEE-D94B-86F6-3E28C2DB7D8B}" presName="aSpace2" presStyleCnt="0"/>
      <dgm:spPr/>
      <dgm:t>
        <a:bodyPr/>
        <a:lstStyle/>
        <a:p>
          <a:endParaRPr lang="en-US"/>
        </a:p>
      </dgm:t>
    </dgm:pt>
    <dgm:pt modelId="{B124E8F8-D373-C643-B13E-0F31F8ECEEC8}" type="pres">
      <dgm:prSet presAssocID="{CFB94B47-7F5E-0C42-A586-640A4945FB0B}" presName="childNode" presStyleLbl="node1" presStyleIdx="2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4BA2F2-F93B-6C4F-8F12-CB85CFB6ACAB}" type="pres">
      <dgm:prSet presAssocID="{CFB94B47-7F5E-0C42-A586-640A4945FB0B}" presName="aSpace2" presStyleCnt="0"/>
      <dgm:spPr/>
      <dgm:t>
        <a:bodyPr/>
        <a:lstStyle/>
        <a:p>
          <a:endParaRPr lang="en-US"/>
        </a:p>
      </dgm:t>
    </dgm:pt>
    <dgm:pt modelId="{63DF47B7-9ADB-CB40-8730-D23FB157488C}" type="pres">
      <dgm:prSet presAssocID="{378ADF60-A82B-6143-9CF7-7C0EBDEC86F9}" presName="childNode" presStyleLbl="node1" presStyleIdx="3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D83A2A-9DDE-4843-9B7B-B65947194B29}" type="pres">
      <dgm:prSet presAssocID="{378ADF60-A82B-6143-9CF7-7C0EBDEC86F9}" presName="aSpace2" presStyleCnt="0"/>
      <dgm:spPr/>
    </dgm:pt>
    <dgm:pt modelId="{B3A07335-4852-2847-B9BB-84CB48DDD870}" type="pres">
      <dgm:prSet presAssocID="{1E005C8E-3474-C84E-BDBD-E1714A60A0F4}" presName="childNode" presStyleLbl="node1" presStyleIdx="4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F5C296-5D76-DA4A-9D50-0596740F9352}" type="pres">
      <dgm:prSet presAssocID="{CAB91E03-48C8-D445-9B0D-F7F10A12769C}" presName="aSpace" presStyleCnt="0"/>
      <dgm:spPr/>
      <dgm:t>
        <a:bodyPr/>
        <a:lstStyle/>
        <a:p>
          <a:endParaRPr lang="en-US"/>
        </a:p>
      </dgm:t>
    </dgm:pt>
    <dgm:pt modelId="{61A4D8B9-3025-7A4F-A8FA-A65423B3C794}" type="pres">
      <dgm:prSet presAssocID="{58DA2235-BD47-5740-8AA5-B82456ACD5A4}" presName="compNode" presStyleCnt="0"/>
      <dgm:spPr/>
      <dgm:t>
        <a:bodyPr/>
        <a:lstStyle/>
        <a:p>
          <a:endParaRPr lang="en-US"/>
        </a:p>
      </dgm:t>
    </dgm:pt>
    <dgm:pt modelId="{3FE685B3-0F3C-B44F-8887-0D36AAAE893C}" type="pres">
      <dgm:prSet presAssocID="{58DA2235-BD47-5740-8AA5-B82456ACD5A4}" presName="aNode" presStyleLbl="bgShp" presStyleIdx="1" presStyleCnt="3"/>
      <dgm:spPr/>
      <dgm:t>
        <a:bodyPr/>
        <a:lstStyle/>
        <a:p>
          <a:endParaRPr lang="en-US"/>
        </a:p>
      </dgm:t>
    </dgm:pt>
    <dgm:pt modelId="{AB4780F0-0D24-4746-822C-B027CEAC72FE}" type="pres">
      <dgm:prSet presAssocID="{58DA2235-BD47-5740-8AA5-B82456ACD5A4}" presName="textNode" presStyleLbl="bgShp" presStyleIdx="1" presStyleCnt="3"/>
      <dgm:spPr/>
      <dgm:t>
        <a:bodyPr/>
        <a:lstStyle/>
        <a:p>
          <a:endParaRPr lang="en-US"/>
        </a:p>
      </dgm:t>
    </dgm:pt>
    <dgm:pt modelId="{8F4E0568-FB33-4248-ABA0-9B37F2251AB5}" type="pres">
      <dgm:prSet presAssocID="{58DA2235-BD47-5740-8AA5-B82456ACD5A4}" presName="compChildNode" presStyleCnt="0"/>
      <dgm:spPr/>
      <dgm:t>
        <a:bodyPr/>
        <a:lstStyle/>
        <a:p>
          <a:endParaRPr lang="en-US"/>
        </a:p>
      </dgm:t>
    </dgm:pt>
    <dgm:pt modelId="{ABFD3ED3-BFA3-DA4C-85EB-38060FD39377}" type="pres">
      <dgm:prSet presAssocID="{58DA2235-BD47-5740-8AA5-B82456ACD5A4}" presName="theInnerList" presStyleCnt="0"/>
      <dgm:spPr/>
      <dgm:t>
        <a:bodyPr/>
        <a:lstStyle/>
        <a:p>
          <a:endParaRPr lang="en-US"/>
        </a:p>
      </dgm:t>
    </dgm:pt>
    <dgm:pt modelId="{CCA3A6C6-97E3-B64E-814B-83D5517D113F}" type="pres">
      <dgm:prSet presAssocID="{FBED175E-B974-744D-ABA2-796B7046466A}" presName="childNode" presStyleLbl="node1" presStyleIdx="5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F8D357-A0A6-1F40-BAA4-0DAB08CCB707}" type="pres">
      <dgm:prSet presAssocID="{FBED175E-B974-744D-ABA2-796B7046466A}" presName="aSpace2" presStyleCnt="0"/>
      <dgm:spPr/>
      <dgm:t>
        <a:bodyPr/>
        <a:lstStyle/>
        <a:p>
          <a:endParaRPr lang="en-US"/>
        </a:p>
      </dgm:t>
    </dgm:pt>
    <dgm:pt modelId="{3CC35839-59CD-9B40-8104-E2F72C48E527}" type="pres">
      <dgm:prSet presAssocID="{DC271118-79CF-984D-9120-EE2F99390599}" presName="childNode" presStyleLbl="node1" presStyleIdx="6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3C08A4-064D-214E-9935-CF69F113DF4F}" type="pres">
      <dgm:prSet presAssocID="{DC271118-79CF-984D-9120-EE2F99390599}" presName="aSpace2" presStyleCnt="0"/>
      <dgm:spPr/>
      <dgm:t>
        <a:bodyPr/>
        <a:lstStyle/>
        <a:p>
          <a:endParaRPr lang="en-US"/>
        </a:p>
      </dgm:t>
    </dgm:pt>
    <dgm:pt modelId="{347117A2-8E6D-7149-A903-1CAD0BBF31FC}" type="pres">
      <dgm:prSet presAssocID="{FF4000DB-1BF9-9A4C-B63C-C4D332A47172}" presName="childNode" presStyleLbl="node1" presStyleIdx="7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4665CF-8ABE-FA4F-9F85-D5EF573B7DFC}" type="pres">
      <dgm:prSet presAssocID="{FF4000DB-1BF9-9A4C-B63C-C4D332A47172}" presName="aSpace2" presStyleCnt="0"/>
      <dgm:spPr/>
      <dgm:t>
        <a:bodyPr/>
        <a:lstStyle/>
        <a:p>
          <a:endParaRPr lang="en-US"/>
        </a:p>
      </dgm:t>
    </dgm:pt>
    <dgm:pt modelId="{503DEF29-7389-2942-A72B-BAE03BB7AC7E}" type="pres">
      <dgm:prSet presAssocID="{A930D56B-A624-764B-A365-56DE30A97FC0}" presName="childNode" presStyleLbl="node1" presStyleIdx="8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69128B-FDB8-AC43-96C9-AC1F72CA7B36}" type="pres">
      <dgm:prSet presAssocID="{A930D56B-A624-764B-A365-56DE30A97FC0}" presName="aSpace2" presStyleCnt="0"/>
      <dgm:spPr/>
    </dgm:pt>
    <dgm:pt modelId="{A8F604D5-3463-C642-8F30-1DAFAD238831}" type="pres">
      <dgm:prSet presAssocID="{C77FF418-5EAC-BC4A-A4B8-4B0C1E0FC054}" presName="childNode" presStyleLbl="node1" presStyleIdx="9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6144BF-AC2A-E748-B155-331F36A97B88}" type="pres">
      <dgm:prSet presAssocID="{58DA2235-BD47-5740-8AA5-B82456ACD5A4}" presName="aSpace" presStyleCnt="0"/>
      <dgm:spPr/>
      <dgm:t>
        <a:bodyPr/>
        <a:lstStyle/>
        <a:p>
          <a:endParaRPr lang="en-US"/>
        </a:p>
      </dgm:t>
    </dgm:pt>
    <dgm:pt modelId="{3FD24EAB-88B4-F14F-B103-12FCC5F02BE9}" type="pres">
      <dgm:prSet presAssocID="{BF79BCD7-9725-4146-B7C8-DE61DF3F9A69}" presName="compNode" presStyleCnt="0"/>
      <dgm:spPr/>
      <dgm:t>
        <a:bodyPr/>
        <a:lstStyle/>
        <a:p>
          <a:endParaRPr lang="en-US"/>
        </a:p>
      </dgm:t>
    </dgm:pt>
    <dgm:pt modelId="{23632F66-C2BA-3E4E-B809-BFB893A3035E}" type="pres">
      <dgm:prSet presAssocID="{BF79BCD7-9725-4146-B7C8-DE61DF3F9A69}" presName="aNode" presStyleLbl="bgShp" presStyleIdx="2" presStyleCnt="3"/>
      <dgm:spPr/>
      <dgm:t>
        <a:bodyPr/>
        <a:lstStyle/>
        <a:p>
          <a:endParaRPr lang="en-US"/>
        </a:p>
      </dgm:t>
    </dgm:pt>
    <dgm:pt modelId="{11DE0E84-679C-3645-878F-C3BDE06016BA}" type="pres">
      <dgm:prSet presAssocID="{BF79BCD7-9725-4146-B7C8-DE61DF3F9A69}" presName="textNode" presStyleLbl="bgShp" presStyleIdx="2" presStyleCnt="3"/>
      <dgm:spPr/>
      <dgm:t>
        <a:bodyPr/>
        <a:lstStyle/>
        <a:p>
          <a:endParaRPr lang="en-US"/>
        </a:p>
      </dgm:t>
    </dgm:pt>
    <dgm:pt modelId="{C628C34F-C40F-B944-9318-8B0BC769EA9F}" type="pres">
      <dgm:prSet presAssocID="{BF79BCD7-9725-4146-B7C8-DE61DF3F9A69}" presName="compChildNode" presStyleCnt="0"/>
      <dgm:spPr/>
      <dgm:t>
        <a:bodyPr/>
        <a:lstStyle/>
        <a:p>
          <a:endParaRPr lang="en-US"/>
        </a:p>
      </dgm:t>
    </dgm:pt>
    <dgm:pt modelId="{02A93532-FB58-F942-ABDE-AD9E8DCEB53E}" type="pres">
      <dgm:prSet presAssocID="{BF79BCD7-9725-4146-B7C8-DE61DF3F9A69}" presName="theInnerList" presStyleCnt="0"/>
      <dgm:spPr/>
      <dgm:t>
        <a:bodyPr/>
        <a:lstStyle/>
        <a:p>
          <a:endParaRPr lang="en-US"/>
        </a:p>
      </dgm:t>
    </dgm:pt>
    <dgm:pt modelId="{DB4712A4-A8EC-6947-846B-B688B951D68A}" type="pres">
      <dgm:prSet presAssocID="{3C055A47-3C86-A143-BD89-43956ACE0919}" presName="childNode" presStyleLbl="node1" presStyleIdx="10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F5622F-62A4-9847-A0E4-506F4B41BA2B}" type="pres">
      <dgm:prSet presAssocID="{3C055A47-3C86-A143-BD89-43956ACE0919}" presName="aSpace2" presStyleCnt="0"/>
      <dgm:spPr/>
      <dgm:t>
        <a:bodyPr/>
        <a:lstStyle/>
        <a:p>
          <a:endParaRPr lang="en-US"/>
        </a:p>
      </dgm:t>
    </dgm:pt>
    <dgm:pt modelId="{6E080700-D357-614C-AFE3-FDD81AC3275E}" type="pres">
      <dgm:prSet presAssocID="{2B5D809A-A530-2345-999C-88FDF004EAA4}" presName="childNode" presStyleLbl="node1" presStyleIdx="11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A315C7-9FCA-9F45-974C-8A0B0541E788}" type="pres">
      <dgm:prSet presAssocID="{2B5D809A-A530-2345-999C-88FDF004EAA4}" presName="aSpace2" presStyleCnt="0"/>
      <dgm:spPr/>
      <dgm:t>
        <a:bodyPr/>
        <a:lstStyle/>
        <a:p>
          <a:endParaRPr lang="en-US"/>
        </a:p>
      </dgm:t>
    </dgm:pt>
    <dgm:pt modelId="{5ECBC388-19E3-A348-A15D-7278B74288CE}" type="pres">
      <dgm:prSet presAssocID="{AFFC9519-132D-9946-B8CD-8A2A88FD35F0}" presName="childNode" presStyleLbl="node1" presStyleIdx="12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377D97-A984-1F4C-B36A-4775D1D4D14F}" type="pres">
      <dgm:prSet presAssocID="{AFFC9519-132D-9946-B8CD-8A2A88FD35F0}" presName="aSpace2" presStyleCnt="0"/>
      <dgm:spPr/>
      <dgm:t>
        <a:bodyPr/>
        <a:lstStyle/>
        <a:p>
          <a:endParaRPr lang="en-US"/>
        </a:p>
      </dgm:t>
    </dgm:pt>
    <dgm:pt modelId="{FBC29556-C712-F540-A66A-63AF0BCD5468}" type="pres">
      <dgm:prSet presAssocID="{031F13FE-01A0-464E-943D-B19F7CD85AE4}" presName="childNode" presStyleLbl="node1" presStyleIdx="13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0DBD45-943D-1043-9833-104D3B97F47E}" type="pres">
      <dgm:prSet presAssocID="{031F13FE-01A0-464E-943D-B19F7CD85AE4}" presName="aSpace2" presStyleCnt="0"/>
      <dgm:spPr/>
    </dgm:pt>
    <dgm:pt modelId="{6FDA072C-C8B3-EB4F-86AF-320FE392A1C2}" type="pres">
      <dgm:prSet presAssocID="{76EAA4D4-8AF0-1B40-B55E-470176397DED}" presName="childNode" presStyleLbl="node1" presStyleIdx="14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8F5F50-B840-E546-81C7-D513DA07B41F}" srcId="{CAB91E03-48C8-D445-9B0D-F7F10A12769C}" destId="{913DAAE6-6782-9043-89DB-4FB4D7E1C3FE}" srcOrd="0" destOrd="0" parTransId="{1A5A3B5D-FA49-1048-981E-D0F627A08A28}" sibTransId="{C8546C5E-2B4E-104F-8873-E66DF65F8EB4}"/>
    <dgm:cxn modelId="{3BBC9DBB-AA9C-EE43-A4E3-DD77057A1E78}" type="presOf" srcId="{EB863036-86A4-9847-B0C3-11CDDAE5205E}" destId="{E32BE797-96C2-F346-9600-29DC81893EE1}" srcOrd="0" destOrd="0" presId="urn:microsoft.com/office/officeart/2005/8/layout/lProcess2"/>
    <dgm:cxn modelId="{73905947-BC8F-EA4B-84DD-A96B537A2E2A}" type="presOf" srcId="{BF79BCD7-9725-4146-B7C8-DE61DF3F9A69}" destId="{11DE0E84-679C-3645-878F-C3BDE06016BA}" srcOrd="1" destOrd="0" presId="urn:microsoft.com/office/officeart/2005/8/layout/lProcess2"/>
    <dgm:cxn modelId="{FDADEC89-725A-A34C-BF25-4B23CEE1A802}" type="presOf" srcId="{DC271118-79CF-984D-9120-EE2F99390599}" destId="{3CC35839-59CD-9B40-8104-E2F72C48E527}" srcOrd="0" destOrd="0" presId="urn:microsoft.com/office/officeart/2005/8/layout/lProcess2"/>
    <dgm:cxn modelId="{E398C51B-A187-3343-BFB4-06C2CC0763BB}" srcId="{CAB91E03-48C8-D445-9B0D-F7F10A12769C}" destId="{CFB94B47-7F5E-0C42-A586-640A4945FB0B}" srcOrd="2" destOrd="0" parTransId="{2523084A-E2B8-4F4E-9531-B843E65F7D49}" sibTransId="{7CC52573-74A8-A344-A855-F91765791157}"/>
    <dgm:cxn modelId="{64369319-C5C8-8640-9EB9-AB7247595D6E}" type="presOf" srcId="{913DAAE6-6782-9043-89DB-4FB4D7E1C3FE}" destId="{5901564F-A314-B84D-9913-9986100BFA15}" srcOrd="0" destOrd="0" presId="urn:microsoft.com/office/officeart/2005/8/layout/lProcess2"/>
    <dgm:cxn modelId="{2C942756-9452-B246-8DB1-2D78F999447E}" srcId="{BF79BCD7-9725-4146-B7C8-DE61DF3F9A69}" destId="{2B5D809A-A530-2345-999C-88FDF004EAA4}" srcOrd="1" destOrd="0" parTransId="{47DF3E4B-F9C3-B344-BBAA-2CC9251EC7EE}" sibTransId="{3D44B86B-1DA9-A24F-9966-BD54A45478AC}"/>
    <dgm:cxn modelId="{6E2D0BBA-0B77-2345-BB70-CB631A5102B5}" type="presOf" srcId="{C77FF418-5EAC-BC4A-A4B8-4B0C1E0FC054}" destId="{A8F604D5-3463-C642-8F30-1DAFAD238831}" srcOrd="0" destOrd="0" presId="urn:microsoft.com/office/officeart/2005/8/layout/lProcess2"/>
    <dgm:cxn modelId="{58B4F8F3-67A5-1E44-B10B-DAE027E6D233}" type="presOf" srcId="{CAB91E03-48C8-D445-9B0D-F7F10A12769C}" destId="{8F723B0D-5CAC-9F41-B471-A0B4D502C0A2}" srcOrd="0" destOrd="0" presId="urn:microsoft.com/office/officeart/2005/8/layout/lProcess2"/>
    <dgm:cxn modelId="{2F2C9AC8-107E-FD42-A69C-92375C3BF180}" type="presOf" srcId="{FF4000DB-1BF9-9A4C-B63C-C4D332A47172}" destId="{347117A2-8E6D-7149-A903-1CAD0BBF31FC}" srcOrd="0" destOrd="0" presId="urn:microsoft.com/office/officeart/2005/8/layout/lProcess2"/>
    <dgm:cxn modelId="{2DE41617-C597-0747-A48B-4F19B178431F}" type="presOf" srcId="{031F13FE-01A0-464E-943D-B19F7CD85AE4}" destId="{FBC29556-C712-F540-A66A-63AF0BCD5468}" srcOrd="0" destOrd="0" presId="urn:microsoft.com/office/officeart/2005/8/layout/lProcess2"/>
    <dgm:cxn modelId="{839773F1-F1B3-9A45-97E4-00DDDCF15A00}" type="presOf" srcId="{CAB91E03-48C8-D445-9B0D-F7F10A12769C}" destId="{6DB2A18D-256D-0442-BB40-F5645ED97A66}" srcOrd="1" destOrd="0" presId="urn:microsoft.com/office/officeart/2005/8/layout/lProcess2"/>
    <dgm:cxn modelId="{1B0CCF2B-9EB9-B64C-902E-3E51D2EA3F66}" type="presOf" srcId="{58DA2235-BD47-5740-8AA5-B82456ACD5A4}" destId="{AB4780F0-0D24-4746-822C-B027CEAC72FE}" srcOrd="1" destOrd="0" presId="urn:microsoft.com/office/officeart/2005/8/layout/lProcess2"/>
    <dgm:cxn modelId="{99D94112-F4A3-2A4A-8884-790987C96E67}" srcId="{EB863036-86A4-9847-B0C3-11CDDAE5205E}" destId="{CAB91E03-48C8-D445-9B0D-F7F10A12769C}" srcOrd="0" destOrd="0" parTransId="{405F3749-27E5-5E4C-830D-83D1E43CC50E}" sibTransId="{1AEBFC96-E988-3A45-B7E8-787F90B415E0}"/>
    <dgm:cxn modelId="{5B787499-AAEC-9C43-A713-9C9EB23E53C7}" type="presOf" srcId="{58DA2235-BD47-5740-8AA5-B82456ACD5A4}" destId="{3FE685B3-0F3C-B44F-8887-0D36AAAE893C}" srcOrd="0" destOrd="0" presId="urn:microsoft.com/office/officeart/2005/8/layout/lProcess2"/>
    <dgm:cxn modelId="{5FAC9FEA-D614-4841-8210-D04D3947964C}" srcId="{CAB91E03-48C8-D445-9B0D-F7F10A12769C}" destId="{1E005C8E-3474-C84E-BDBD-E1714A60A0F4}" srcOrd="4" destOrd="0" parTransId="{5EF58ED6-4C00-AC4F-AAD7-4EB1B854C197}" sibTransId="{1FF13713-9D6F-D54A-BF3E-3A9F406C3A07}"/>
    <dgm:cxn modelId="{AF9989F9-93C8-6F46-92F3-D88971B46AAC}" type="presOf" srcId="{CFB94B47-7F5E-0C42-A586-640A4945FB0B}" destId="{B124E8F8-D373-C643-B13E-0F31F8ECEEC8}" srcOrd="0" destOrd="0" presId="urn:microsoft.com/office/officeart/2005/8/layout/lProcess2"/>
    <dgm:cxn modelId="{68C33466-7DB3-BC48-8411-7F8D19905F01}" type="presOf" srcId="{76EAA4D4-8AF0-1B40-B55E-470176397DED}" destId="{6FDA072C-C8B3-EB4F-86AF-320FE392A1C2}" srcOrd="0" destOrd="0" presId="urn:microsoft.com/office/officeart/2005/8/layout/lProcess2"/>
    <dgm:cxn modelId="{31028DF1-5043-BD44-BF3E-56E0E5188757}" type="presOf" srcId="{2B5D809A-A530-2345-999C-88FDF004EAA4}" destId="{6E080700-D357-614C-AFE3-FDD81AC3275E}" srcOrd="0" destOrd="0" presId="urn:microsoft.com/office/officeart/2005/8/layout/lProcess2"/>
    <dgm:cxn modelId="{182A5C7B-7E11-F641-A38B-CBB58FF37CCF}" type="presOf" srcId="{82559EA2-0DEE-D94B-86F6-3E28C2DB7D8B}" destId="{8187A348-405B-FB42-B085-2F4FE7DF162B}" srcOrd="0" destOrd="0" presId="urn:microsoft.com/office/officeart/2005/8/layout/lProcess2"/>
    <dgm:cxn modelId="{23849012-64A0-6E45-9120-0CB3D9D685EB}" srcId="{58DA2235-BD47-5740-8AA5-B82456ACD5A4}" destId="{C77FF418-5EAC-BC4A-A4B8-4B0C1E0FC054}" srcOrd="4" destOrd="0" parTransId="{704106BE-8DDA-EE49-9C5C-1DE7F03B6E58}" sibTransId="{D0F9A09B-E9C9-304E-86DA-83C04DAAC050}"/>
    <dgm:cxn modelId="{E8AFFFA0-E6A8-534E-9E43-3B4896391DDD}" srcId="{EB863036-86A4-9847-B0C3-11CDDAE5205E}" destId="{58DA2235-BD47-5740-8AA5-B82456ACD5A4}" srcOrd="1" destOrd="0" parTransId="{5769A89B-EBC6-234B-A766-E17E0A852C70}" sibTransId="{B0139574-F950-DC47-8BBC-E501C7D14992}"/>
    <dgm:cxn modelId="{DF55BA79-D3C9-F543-9335-3D70F7715997}" type="presOf" srcId="{378ADF60-A82B-6143-9CF7-7C0EBDEC86F9}" destId="{63DF47B7-9ADB-CB40-8730-D23FB157488C}" srcOrd="0" destOrd="0" presId="urn:microsoft.com/office/officeart/2005/8/layout/lProcess2"/>
    <dgm:cxn modelId="{E6575530-9A7E-6D42-9AEC-EFA2291753DD}" type="presOf" srcId="{BF79BCD7-9725-4146-B7C8-DE61DF3F9A69}" destId="{23632F66-C2BA-3E4E-B809-BFB893A3035E}" srcOrd="0" destOrd="0" presId="urn:microsoft.com/office/officeart/2005/8/layout/lProcess2"/>
    <dgm:cxn modelId="{9D3D40B2-C49E-CC42-B50A-F27B051077CD}" srcId="{EB863036-86A4-9847-B0C3-11CDDAE5205E}" destId="{BF79BCD7-9725-4146-B7C8-DE61DF3F9A69}" srcOrd="2" destOrd="0" parTransId="{69909548-9937-5843-81CF-5DA177A20865}" sibTransId="{01A2E6E7-DF63-BE4E-9115-AC3845DFFC92}"/>
    <dgm:cxn modelId="{0CE5C2E8-DDEE-034B-89C2-76F59AAA7FDE}" srcId="{58DA2235-BD47-5740-8AA5-B82456ACD5A4}" destId="{DC271118-79CF-984D-9120-EE2F99390599}" srcOrd="1" destOrd="0" parTransId="{D8BFA0BE-48D4-654A-AB38-D4AAA5E53C22}" sibTransId="{2CC9CA00-4B72-DA45-A938-EAF14E434E0D}"/>
    <dgm:cxn modelId="{20C553BA-0426-DA4A-BE1D-D480EEE14347}" srcId="{CAB91E03-48C8-D445-9B0D-F7F10A12769C}" destId="{378ADF60-A82B-6143-9CF7-7C0EBDEC86F9}" srcOrd="3" destOrd="0" parTransId="{C9BC35D5-47F8-864C-B762-98D30E64AE87}" sibTransId="{1FF9BBC0-382C-424C-8F6F-8B47242F2514}"/>
    <dgm:cxn modelId="{7DAA9812-30BD-C745-B064-8F55FAC820BC}" type="presOf" srcId="{FBED175E-B974-744D-ABA2-796B7046466A}" destId="{CCA3A6C6-97E3-B64E-814B-83D5517D113F}" srcOrd="0" destOrd="0" presId="urn:microsoft.com/office/officeart/2005/8/layout/lProcess2"/>
    <dgm:cxn modelId="{2906ABF3-7F35-BF46-BB6F-9E6BF441E5C6}" srcId="{58DA2235-BD47-5740-8AA5-B82456ACD5A4}" destId="{A930D56B-A624-764B-A365-56DE30A97FC0}" srcOrd="3" destOrd="0" parTransId="{F2B820EC-71F8-7C44-9B4E-B911397D03C0}" sibTransId="{DF10CD44-8437-804A-9A96-5B51D82E5325}"/>
    <dgm:cxn modelId="{EAF598B6-E930-6849-AE98-D8C2ACF04608}" srcId="{BF79BCD7-9725-4146-B7C8-DE61DF3F9A69}" destId="{76EAA4D4-8AF0-1B40-B55E-470176397DED}" srcOrd="4" destOrd="0" parTransId="{7B49EFA7-6905-0C47-9043-C36B676B818B}" sibTransId="{64180CCC-2971-5B40-9E12-369D48275CAC}"/>
    <dgm:cxn modelId="{1C65071C-57B2-D546-A108-959085E99B6E}" srcId="{58DA2235-BD47-5740-8AA5-B82456ACD5A4}" destId="{FBED175E-B974-744D-ABA2-796B7046466A}" srcOrd="0" destOrd="0" parTransId="{DB0B0397-3F28-694C-B2C1-B387B62FC7D0}" sibTransId="{B1666D38-75B1-B840-B100-0B61383D1F09}"/>
    <dgm:cxn modelId="{8F0AF814-092C-8847-B159-39FD9FFED691}" srcId="{CAB91E03-48C8-D445-9B0D-F7F10A12769C}" destId="{82559EA2-0DEE-D94B-86F6-3E28C2DB7D8B}" srcOrd="1" destOrd="0" parTransId="{4B827490-DB31-3B49-A550-B9C92AC37CF5}" sibTransId="{E1BA0A48-CAA8-D944-83B1-456D5039D6BB}"/>
    <dgm:cxn modelId="{F9CFD73C-22F9-5D4C-B9FE-F1F1D41412EF}" type="presOf" srcId="{1E005C8E-3474-C84E-BDBD-E1714A60A0F4}" destId="{B3A07335-4852-2847-B9BB-84CB48DDD870}" srcOrd="0" destOrd="0" presId="urn:microsoft.com/office/officeart/2005/8/layout/lProcess2"/>
    <dgm:cxn modelId="{374B6DE4-2EA7-B641-AB96-1F7F3922E77F}" srcId="{58DA2235-BD47-5740-8AA5-B82456ACD5A4}" destId="{FF4000DB-1BF9-9A4C-B63C-C4D332A47172}" srcOrd="2" destOrd="0" parTransId="{94C67241-7071-3D4B-B999-D22FBE36722A}" sibTransId="{2B8833A2-30AA-734B-BA17-A99C2903B8AE}"/>
    <dgm:cxn modelId="{B7AF1F88-E8D5-BA4E-A757-A11DEB1BF618}" type="presOf" srcId="{AFFC9519-132D-9946-B8CD-8A2A88FD35F0}" destId="{5ECBC388-19E3-A348-A15D-7278B74288CE}" srcOrd="0" destOrd="0" presId="urn:microsoft.com/office/officeart/2005/8/layout/lProcess2"/>
    <dgm:cxn modelId="{BED7AA12-31FE-CB41-94BD-6455CD6E09F9}" type="presOf" srcId="{A930D56B-A624-764B-A365-56DE30A97FC0}" destId="{503DEF29-7389-2942-A72B-BAE03BB7AC7E}" srcOrd="0" destOrd="0" presId="urn:microsoft.com/office/officeart/2005/8/layout/lProcess2"/>
    <dgm:cxn modelId="{6B75FD3A-8742-D14F-8D95-437A9E6408E5}" srcId="{BF79BCD7-9725-4146-B7C8-DE61DF3F9A69}" destId="{3C055A47-3C86-A143-BD89-43956ACE0919}" srcOrd="0" destOrd="0" parTransId="{B1EDFAFC-A0D9-3446-87F0-3FC29D90F2AE}" sibTransId="{1F29DC73-A47D-344D-BF89-84E3F799B600}"/>
    <dgm:cxn modelId="{B51F1710-36A5-6949-BC58-58698A58BC6D}" srcId="{BF79BCD7-9725-4146-B7C8-DE61DF3F9A69}" destId="{AFFC9519-132D-9946-B8CD-8A2A88FD35F0}" srcOrd="2" destOrd="0" parTransId="{D54FC099-2F55-B343-A176-2A89A7E623EE}" sibTransId="{7C8C3630-B92D-F346-AFDA-CF5CEC1D2541}"/>
    <dgm:cxn modelId="{21709B5D-7181-AA4C-9C38-42E6AA17DA8C}" srcId="{BF79BCD7-9725-4146-B7C8-DE61DF3F9A69}" destId="{031F13FE-01A0-464E-943D-B19F7CD85AE4}" srcOrd="3" destOrd="0" parTransId="{82102D3F-FC55-104D-88D8-3C8B67A5CC4A}" sibTransId="{6A759739-EE54-0A45-8567-6FE142A515D3}"/>
    <dgm:cxn modelId="{CD055BBF-EF2D-AD4F-93EF-4CEA1C409AA3}" type="presOf" srcId="{3C055A47-3C86-A143-BD89-43956ACE0919}" destId="{DB4712A4-A8EC-6947-846B-B688B951D68A}" srcOrd="0" destOrd="0" presId="urn:microsoft.com/office/officeart/2005/8/layout/lProcess2"/>
    <dgm:cxn modelId="{40762526-03D4-D34B-B8F3-26CDF1416D8A}" type="presParOf" srcId="{E32BE797-96C2-F346-9600-29DC81893EE1}" destId="{0E82C7D9-CF61-F840-9A3F-BC3DA5BFEB47}" srcOrd="0" destOrd="0" presId="urn:microsoft.com/office/officeart/2005/8/layout/lProcess2"/>
    <dgm:cxn modelId="{3D3EB422-ECEC-3D4A-A29A-22C69595F3D7}" type="presParOf" srcId="{0E82C7D9-CF61-F840-9A3F-BC3DA5BFEB47}" destId="{8F723B0D-5CAC-9F41-B471-A0B4D502C0A2}" srcOrd="0" destOrd="0" presId="urn:microsoft.com/office/officeart/2005/8/layout/lProcess2"/>
    <dgm:cxn modelId="{DC45B31B-949C-D545-B688-6CEECCDF63A2}" type="presParOf" srcId="{0E82C7D9-CF61-F840-9A3F-BC3DA5BFEB47}" destId="{6DB2A18D-256D-0442-BB40-F5645ED97A66}" srcOrd="1" destOrd="0" presId="urn:microsoft.com/office/officeart/2005/8/layout/lProcess2"/>
    <dgm:cxn modelId="{59A999FE-3130-9D4C-A620-3B5F257921C5}" type="presParOf" srcId="{0E82C7D9-CF61-F840-9A3F-BC3DA5BFEB47}" destId="{9BA0C98E-8A9E-EF4F-B988-DD5D1B68FD4A}" srcOrd="2" destOrd="0" presId="urn:microsoft.com/office/officeart/2005/8/layout/lProcess2"/>
    <dgm:cxn modelId="{51BC27D9-11BF-0940-AA52-9A4509249FA0}" type="presParOf" srcId="{9BA0C98E-8A9E-EF4F-B988-DD5D1B68FD4A}" destId="{5F7D8188-CFE9-8449-8955-986ACD6AEB24}" srcOrd="0" destOrd="0" presId="urn:microsoft.com/office/officeart/2005/8/layout/lProcess2"/>
    <dgm:cxn modelId="{D9A32CF9-4A5A-6F46-86D8-DEDC7C1C77DF}" type="presParOf" srcId="{5F7D8188-CFE9-8449-8955-986ACD6AEB24}" destId="{5901564F-A314-B84D-9913-9986100BFA15}" srcOrd="0" destOrd="0" presId="urn:microsoft.com/office/officeart/2005/8/layout/lProcess2"/>
    <dgm:cxn modelId="{E37BD74C-1ADF-FC46-B46F-705041634E1A}" type="presParOf" srcId="{5F7D8188-CFE9-8449-8955-986ACD6AEB24}" destId="{4079300A-511F-204B-B2F1-8DECB8C1B8D3}" srcOrd="1" destOrd="0" presId="urn:microsoft.com/office/officeart/2005/8/layout/lProcess2"/>
    <dgm:cxn modelId="{21AB4C5E-CB6C-C444-9B23-A5394F7E2BBE}" type="presParOf" srcId="{5F7D8188-CFE9-8449-8955-986ACD6AEB24}" destId="{8187A348-405B-FB42-B085-2F4FE7DF162B}" srcOrd="2" destOrd="0" presId="urn:microsoft.com/office/officeart/2005/8/layout/lProcess2"/>
    <dgm:cxn modelId="{64431A13-FC16-0F45-B43B-14861827DBF1}" type="presParOf" srcId="{5F7D8188-CFE9-8449-8955-986ACD6AEB24}" destId="{3C9E1462-21FB-944F-B9BE-4D853E16B832}" srcOrd="3" destOrd="0" presId="urn:microsoft.com/office/officeart/2005/8/layout/lProcess2"/>
    <dgm:cxn modelId="{979560F9-0554-D344-A79F-E9D1FDB9F180}" type="presParOf" srcId="{5F7D8188-CFE9-8449-8955-986ACD6AEB24}" destId="{B124E8F8-D373-C643-B13E-0F31F8ECEEC8}" srcOrd="4" destOrd="0" presId="urn:microsoft.com/office/officeart/2005/8/layout/lProcess2"/>
    <dgm:cxn modelId="{095C0D27-1AA6-1F4D-89BB-56BA2F90C6AC}" type="presParOf" srcId="{5F7D8188-CFE9-8449-8955-986ACD6AEB24}" destId="{9F4BA2F2-F93B-6C4F-8F12-CB85CFB6ACAB}" srcOrd="5" destOrd="0" presId="urn:microsoft.com/office/officeart/2005/8/layout/lProcess2"/>
    <dgm:cxn modelId="{AB83AA95-082B-CC49-AB70-3EC280DB3FEA}" type="presParOf" srcId="{5F7D8188-CFE9-8449-8955-986ACD6AEB24}" destId="{63DF47B7-9ADB-CB40-8730-D23FB157488C}" srcOrd="6" destOrd="0" presId="urn:microsoft.com/office/officeart/2005/8/layout/lProcess2"/>
    <dgm:cxn modelId="{66FC6889-1B08-BE49-8DE6-66365F9BDD7E}" type="presParOf" srcId="{5F7D8188-CFE9-8449-8955-986ACD6AEB24}" destId="{D5D83A2A-9DDE-4843-9B7B-B65947194B29}" srcOrd="7" destOrd="0" presId="urn:microsoft.com/office/officeart/2005/8/layout/lProcess2"/>
    <dgm:cxn modelId="{6F2B21CC-0F96-FF47-BD67-E3AA9DCC7A70}" type="presParOf" srcId="{5F7D8188-CFE9-8449-8955-986ACD6AEB24}" destId="{B3A07335-4852-2847-B9BB-84CB48DDD870}" srcOrd="8" destOrd="0" presId="urn:microsoft.com/office/officeart/2005/8/layout/lProcess2"/>
    <dgm:cxn modelId="{7F583357-6584-474B-9EC8-F85EAE728BBC}" type="presParOf" srcId="{E32BE797-96C2-F346-9600-29DC81893EE1}" destId="{0EF5C296-5D76-DA4A-9D50-0596740F9352}" srcOrd="1" destOrd="0" presId="urn:microsoft.com/office/officeart/2005/8/layout/lProcess2"/>
    <dgm:cxn modelId="{355BF5CE-5CBF-0846-ADBD-05E6C5CEA0DA}" type="presParOf" srcId="{E32BE797-96C2-F346-9600-29DC81893EE1}" destId="{61A4D8B9-3025-7A4F-A8FA-A65423B3C794}" srcOrd="2" destOrd="0" presId="urn:microsoft.com/office/officeart/2005/8/layout/lProcess2"/>
    <dgm:cxn modelId="{DEF6EFA8-66E5-1843-8F91-C4E70095239D}" type="presParOf" srcId="{61A4D8B9-3025-7A4F-A8FA-A65423B3C794}" destId="{3FE685B3-0F3C-B44F-8887-0D36AAAE893C}" srcOrd="0" destOrd="0" presId="urn:microsoft.com/office/officeart/2005/8/layout/lProcess2"/>
    <dgm:cxn modelId="{CD1279EB-486B-C747-904F-20F90DBEF83F}" type="presParOf" srcId="{61A4D8B9-3025-7A4F-A8FA-A65423B3C794}" destId="{AB4780F0-0D24-4746-822C-B027CEAC72FE}" srcOrd="1" destOrd="0" presId="urn:microsoft.com/office/officeart/2005/8/layout/lProcess2"/>
    <dgm:cxn modelId="{2D4994C3-6A75-264A-B2F2-BB52A0FD5A7F}" type="presParOf" srcId="{61A4D8B9-3025-7A4F-A8FA-A65423B3C794}" destId="{8F4E0568-FB33-4248-ABA0-9B37F2251AB5}" srcOrd="2" destOrd="0" presId="urn:microsoft.com/office/officeart/2005/8/layout/lProcess2"/>
    <dgm:cxn modelId="{3A978EA4-4D40-474E-9F2B-20996C923E37}" type="presParOf" srcId="{8F4E0568-FB33-4248-ABA0-9B37F2251AB5}" destId="{ABFD3ED3-BFA3-DA4C-85EB-38060FD39377}" srcOrd="0" destOrd="0" presId="urn:microsoft.com/office/officeart/2005/8/layout/lProcess2"/>
    <dgm:cxn modelId="{CEBF6A2C-1335-DB4A-978F-C4B44324F1DB}" type="presParOf" srcId="{ABFD3ED3-BFA3-DA4C-85EB-38060FD39377}" destId="{CCA3A6C6-97E3-B64E-814B-83D5517D113F}" srcOrd="0" destOrd="0" presId="urn:microsoft.com/office/officeart/2005/8/layout/lProcess2"/>
    <dgm:cxn modelId="{873634BA-A976-754D-A996-C8EBE6E3DB2F}" type="presParOf" srcId="{ABFD3ED3-BFA3-DA4C-85EB-38060FD39377}" destId="{3DF8D357-A0A6-1F40-BAA4-0DAB08CCB707}" srcOrd="1" destOrd="0" presId="urn:microsoft.com/office/officeart/2005/8/layout/lProcess2"/>
    <dgm:cxn modelId="{4D1F92BE-F186-4D44-9F2C-F4ED3B5A92CB}" type="presParOf" srcId="{ABFD3ED3-BFA3-DA4C-85EB-38060FD39377}" destId="{3CC35839-59CD-9B40-8104-E2F72C48E527}" srcOrd="2" destOrd="0" presId="urn:microsoft.com/office/officeart/2005/8/layout/lProcess2"/>
    <dgm:cxn modelId="{A0125A70-6C2E-534B-8BAD-B8603980B42C}" type="presParOf" srcId="{ABFD3ED3-BFA3-DA4C-85EB-38060FD39377}" destId="{453C08A4-064D-214E-9935-CF69F113DF4F}" srcOrd="3" destOrd="0" presId="urn:microsoft.com/office/officeart/2005/8/layout/lProcess2"/>
    <dgm:cxn modelId="{302D9990-3D32-374F-9839-340E7535214B}" type="presParOf" srcId="{ABFD3ED3-BFA3-DA4C-85EB-38060FD39377}" destId="{347117A2-8E6D-7149-A903-1CAD0BBF31FC}" srcOrd="4" destOrd="0" presId="urn:microsoft.com/office/officeart/2005/8/layout/lProcess2"/>
    <dgm:cxn modelId="{780A209E-1A8F-CA47-BD45-C648867A44B2}" type="presParOf" srcId="{ABFD3ED3-BFA3-DA4C-85EB-38060FD39377}" destId="{AD4665CF-8ABE-FA4F-9F85-D5EF573B7DFC}" srcOrd="5" destOrd="0" presId="urn:microsoft.com/office/officeart/2005/8/layout/lProcess2"/>
    <dgm:cxn modelId="{30EDA74F-E23E-7242-A0B6-8A29569760F1}" type="presParOf" srcId="{ABFD3ED3-BFA3-DA4C-85EB-38060FD39377}" destId="{503DEF29-7389-2942-A72B-BAE03BB7AC7E}" srcOrd="6" destOrd="0" presId="urn:microsoft.com/office/officeart/2005/8/layout/lProcess2"/>
    <dgm:cxn modelId="{AF1A677D-7FCD-6C44-B316-4BCBA4930279}" type="presParOf" srcId="{ABFD3ED3-BFA3-DA4C-85EB-38060FD39377}" destId="{4C69128B-FDB8-AC43-96C9-AC1F72CA7B36}" srcOrd="7" destOrd="0" presId="urn:microsoft.com/office/officeart/2005/8/layout/lProcess2"/>
    <dgm:cxn modelId="{F69CC0F6-896E-D144-A839-F39C8A8AFFD4}" type="presParOf" srcId="{ABFD3ED3-BFA3-DA4C-85EB-38060FD39377}" destId="{A8F604D5-3463-C642-8F30-1DAFAD238831}" srcOrd="8" destOrd="0" presId="urn:microsoft.com/office/officeart/2005/8/layout/lProcess2"/>
    <dgm:cxn modelId="{882D01AD-C022-6445-B792-4DB74A861354}" type="presParOf" srcId="{E32BE797-96C2-F346-9600-29DC81893EE1}" destId="{A76144BF-AC2A-E748-B155-331F36A97B88}" srcOrd="3" destOrd="0" presId="urn:microsoft.com/office/officeart/2005/8/layout/lProcess2"/>
    <dgm:cxn modelId="{288BE561-451F-9D41-901B-0DB32930E0F4}" type="presParOf" srcId="{E32BE797-96C2-F346-9600-29DC81893EE1}" destId="{3FD24EAB-88B4-F14F-B103-12FCC5F02BE9}" srcOrd="4" destOrd="0" presId="urn:microsoft.com/office/officeart/2005/8/layout/lProcess2"/>
    <dgm:cxn modelId="{BAE8CCC1-CD55-2644-931B-D5BC196F555A}" type="presParOf" srcId="{3FD24EAB-88B4-F14F-B103-12FCC5F02BE9}" destId="{23632F66-C2BA-3E4E-B809-BFB893A3035E}" srcOrd="0" destOrd="0" presId="urn:microsoft.com/office/officeart/2005/8/layout/lProcess2"/>
    <dgm:cxn modelId="{2F39CB1B-37B7-EF40-8C8F-E13602AF4C94}" type="presParOf" srcId="{3FD24EAB-88B4-F14F-B103-12FCC5F02BE9}" destId="{11DE0E84-679C-3645-878F-C3BDE06016BA}" srcOrd="1" destOrd="0" presId="urn:microsoft.com/office/officeart/2005/8/layout/lProcess2"/>
    <dgm:cxn modelId="{362A319C-8E30-6C43-88F2-DB11C13FA739}" type="presParOf" srcId="{3FD24EAB-88B4-F14F-B103-12FCC5F02BE9}" destId="{C628C34F-C40F-B944-9318-8B0BC769EA9F}" srcOrd="2" destOrd="0" presId="urn:microsoft.com/office/officeart/2005/8/layout/lProcess2"/>
    <dgm:cxn modelId="{E8289A88-C35B-BC4C-A72F-6B0202532D40}" type="presParOf" srcId="{C628C34F-C40F-B944-9318-8B0BC769EA9F}" destId="{02A93532-FB58-F942-ABDE-AD9E8DCEB53E}" srcOrd="0" destOrd="0" presId="urn:microsoft.com/office/officeart/2005/8/layout/lProcess2"/>
    <dgm:cxn modelId="{8A32CBCB-E713-C641-9DC5-7DFAE6EA5DF3}" type="presParOf" srcId="{02A93532-FB58-F942-ABDE-AD9E8DCEB53E}" destId="{DB4712A4-A8EC-6947-846B-B688B951D68A}" srcOrd="0" destOrd="0" presId="urn:microsoft.com/office/officeart/2005/8/layout/lProcess2"/>
    <dgm:cxn modelId="{CA63DBCF-5A42-E849-894B-638B9708BD6F}" type="presParOf" srcId="{02A93532-FB58-F942-ABDE-AD9E8DCEB53E}" destId="{5AF5622F-62A4-9847-A0E4-506F4B41BA2B}" srcOrd="1" destOrd="0" presId="urn:microsoft.com/office/officeart/2005/8/layout/lProcess2"/>
    <dgm:cxn modelId="{E7252309-56AB-A041-98B2-0472F1405960}" type="presParOf" srcId="{02A93532-FB58-F942-ABDE-AD9E8DCEB53E}" destId="{6E080700-D357-614C-AFE3-FDD81AC3275E}" srcOrd="2" destOrd="0" presId="urn:microsoft.com/office/officeart/2005/8/layout/lProcess2"/>
    <dgm:cxn modelId="{80FB8906-48D6-614A-85F1-A8FBC8E9CF9A}" type="presParOf" srcId="{02A93532-FB58-F942-ABDE-AD9E8DCEB53E}" destId="{3FA315C7-9FCA-9F45-974C-8A0B0541E788}" srcOrd="3" destOrd="0" presId="urn:microsoft.com/office/officeart/2005/8/layout/lProcess2"/>
    <dgm:cxn modelId="{B6FCAA36-78C6-F84C-90E6-8CBEED03D64E}" type="presParOf" srcId="{02A93532-FB58-F942-ABDE-AD9E8DCEB53E}" destId="{5ECBC388-19E3-A348-A15D-7278B74288CE}" srcOrd="4" destOrd="0" presId="urn:microsoft.com/office/officeart/2005/8/layout/lProcess2"/>
    <dgm:cxn modelId="{F4D7FD4D-F807-BD43-AF6D-A810D2DE26C3}" type="presParOf" srcId="{02A93532-FB58-F942-ABDE-AD9E8DCEB53E}" destId="{D5377D97-A984-1F4C-B36A-4775D1D4D14F}" srcOrd="5" destOrd="0" presId="urn:microsoft.com/office/officeart/2005/8/layout/lProcess2"/>
    <dgm:cxn modelId="{D816A01D-1548-0B48-BBF6-0A683416D1B8}" type="presParOf" srcId="{02A93532-FB58-F942-ABDE-AD9E8DCEB53E}" destId="{FBC29556-C712-F540-A66A-63AF0BCD5468}" srcOrd="6" destOrd="0" presId="urn:microsoft.com/office/officeart/2005/8/layout/lProcess2"/>
    <dgm:cxn modelId="{817B60E1-948D-0743-A568-57A64C33F952}" type="presParOf" srcId="{02A93532-FB58-F942-ABDE-AD9E8DCEB53E}" destId="{730DBD45-943D-1043-9833-104D3B97F47E}" srcOrd="7" destOrd="0" presId="urn:microsoft.com/office/officeart/2005/8/layout/lProcess2"/>
    <dgm:cxn modelId="{C7978092-C666-9A4B-95B1-9117D86C0923}" type="presParOf" srcId="{02A93532-FB58-F942-ABDE-AD9E8DCEB53E}" destId="{6FDA072C-C8B3-EB4F-86AF-320FE392A1C2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B863036-86A4-9847-B0C3-11CDDAE5205E}" type="doc">
      <dgm:prSet loTypeId="urn:microsoft.com/office/officeart/2005/8/layout/lProcess2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AB91E03-48C8-D445-9B0D-F7F10A12769C}">
      <dgm:prSet phldrT="[Text]"/>
      <dgm:spPr/>
      <dgm:t>
        <a:bodyPr/>
        <a:lstStyle/>
        <a:p>
          <a:r>
            <a:rPr lang="en-US" dirty="0" smtClean="0"/>
            <a:t>Hank</a:t>
          </a:r>
          <a:endParaRPr lang="en-US" dirty="0"/>
        </a:p>
      </dgm:t>
    </dgm:pt>
    <dgm:pt modelId="{405F3749-27E5-5E4C-830D-83D1E43CC50E}" type="parTrans" cxnId="{99D94112-F4A3-2A4A-8884-790987C96E67}">
      <dgm:prSet/>
      <dgm:spPr/>
      <dgm:t>
        <a:bodyPr/>
        <a:lstStyle/>
        <a:p>
          <a:endParaRPr lang="en-US"/>
        </a:p>
      </dgm:t>
    </dgm:pt>
    <dgm:pt modelId="{1AEBFC96-E988-3A45-B7E8-787F90B415E0}" type="sibTrans" cxnId="{99D94112-F4A3-2A4A-8884-790987C96E67}">
      <dgm:prSet/>
      <dgm:spPr/>
      <dgm:t>
        <a:bodyPr/>
        <a:lstStyle/>
        <a:p>
          <a:endParaRPr lang="en-US"/>
        </a:p>
      </dgm:t>
    </dgm:pt>
    <dgm:pt modelId="{58DA2235-BD47-5740-8AA5-B82456ACD5A4}">
      <dgm:prSet phldrT="[Text]"/>
      <dgm:spPr/>
      <dgm:t>
        <a:bodyPr/>
        <a:lstStyle/>
        <a:p>
          <a:r>
            <a:rPr lang="en-US" dirty="0" smtClean="0"/>
            <a:t>Fred</a:t>
          </a:r>
          <a:endParaRPr lang="en-US" dirty="0"/>
        </a:p>
      </dgm:t>
    </dgm:pt>
    <dgm:pt modelId="{5769A89B-EBC6-234B-A766-E17E0A852C70}" type="parTrans" cxnId="{E8AFFFA0-E6A8-534E-9E43-3B4896391DDD}">
      <dgm:prSet/>
      <dgm:spPr/>
      <dgm:t>
        <a:bodyPr/>
        <a:lstStyle/>
        <a:p>
          <a:endParaRPr lang="en-US"/>
        </a:p>
      </dgm:t>
    </dgm:pt>
    <dgm:pt modelId="{B0139574-F950-DC47-8BBC-E501C7D14992}" type="sibTrans" cxnId="{E8AFFFA0-E6A8-534E-9E43-3B4896391DDD}">
      <dgm:prSet/>
      <dgm:spPr/>
      <dgm:t>
        <a:bodyPr/>
        <a:lstStyle/>
        <a:p>
          <a:endParaRPr lang="en-US"/>
        </a:p>
      </dgm:t>
    </dgm:pt>
    <dgm:pt modelId="{FBED175E-B974-744D-ABA2-796B7046466A}">
      <dgm:prSet phldrT="[Text]" custT="1"/>
      <dgm:spPr/>
      <dgm:t>
        <a:bodyPr/>
        <a:lstStyle/>
        <a:p>
          <a:r>
            <a:rPr lang="en-US" sz="1900" dirty="0" smtClean="0"/>
            <a:t>12 years old Caucasian male</a:t>
          </a:r>
          <a:endParaRPr lang="en-US" sz="1900" dirty="0"/>
        </a:p>
      </dgm:t>
    </dgm:pt>
    <dgm:pt modelId="{DB0B0397-3F28-694C-B2C1-B387B62FC7D0}" type="parTrans" cxnId="{1C65071C-57B2-D546-A108-959085E99B6E}">
      <dgm:prSet/>
      <dgm:spPr/>
      <dgm:t>
        <a:bodyPr/>
        <a:lstStyle/>
        <a:p>
          <a:endParaRPr lang="en-US"/>
        </a:p>
      </dgm:t>
    </dgm:pt>
    <dgm:pt modelId="{B1666D38-75B1-B840-B100-0B61383D1F09}" type="sibTrans" cxnId="{1C65071C-57B2-D546-A108-959085E99B6E}">
      <dgm:prSet/>
      <dgm:spPr/>
      <dgm:t>
        <a:bodyPr/>
        <a:lstStyle/>
        <a:p>
          <a:endParaRPr lang="en-US"/>
        </a:p>
      </dgm:t>
    </dgm:pt>
    <dgm:pt modelId="{BF79BCD7-9725-4146-B7C8-DE61DF3F9A69}">
      <dgm:prSet phldrT="[Text]"/>
      <dgm:spPr/>
      <dgm:t>
        <a:bodyPr/>
        <a:lstStyle/>
        <a:p>
          <a:r>
            <a:rPr lang="en-US" dirty="0" smtClean="0"/>
            <a:t>Chuck</a:t>
          </a:r>
          <a:endParaRPr lang="en-US" dirty="0"/>
        </a:p>
      </dgm:t>
    </dgm:pt>
    <dgm:pt modelId="{69909548-9937-5843-81CF-5DA177A20865}" type="parTrans" cxnId="{9D3D40B2-C49E-CC42-B50A-F27B051077CD}">
      <dgm:prSet/>
      <dgm:spPr/>
      <dgm:t>
        <a:bodyPr/>
        <a:lstStyle/>
        <a:p>
          <a:endParaRPr lang="en-US"/>
        </a:p>
      </dgm:t>
    </dgm:pt>
    <dgm:pt modelId="{01A2E6E7-DF63-BE4E-9115-AC3845DFFC92}" type="sibTrans" cxnId="{9D3D40B2-C49E-CC42-B50A-F27B051077CD}">
      <dgm:prSet/>
      <dgm:spPr/>
      <dgm:t>
        <a:bodyPr/>
        <a:lstStyle/>
        <a:p>
          <a:endParaRPr lang="en-US"/>
        </a:p>
      </dgm:t>
    </dgm:pt>
    <dgm:pt modelId="{76EAA4D4-8AF0-1B40-B55E-470176397DED}">
      <dgm:prSet phldrT="[Text]"/>
      <dgm:spPr/>
      <dgm:t>
        <a:bodyPr/>
        <a:lstStyle/>
        <a:p>
          <a:endParaRPr lang="en-US" dirty="0"/>
        </a:p>
      </dgm:t>
    </dgm:pt>
    <dgm:pt modelId="{7B49EFA7-6905-0C47-9043-C36B676B818B}" type="parTrans" cxnId="{EAF598B6-E930-6849-AE98-D8C2ACF04608}">
      <dgm:prSet/>
      <dgm:spPr/>
      <dgm:t>
        <a:bodyPr/>
        <a:lstStyle/>
        <a:p>
          <a:endParaRPr lang="en-US"/>
        </a:p>
      </dgm:t>
    </dgm:pt>
    <dgm:pt modelId="{64180CCC-2971-5B40-9E12-369D48275CAC}" type="sibTrans" cxnId="{EAF598B6-E930-6849-AE98-D8C2ACF04608}">
      <dgm:prSet/>
      <dgm:spPr/>
      <dgm:t>
        <a:bodyPr/>
        <a:lstStyle/>
        <a:p>
          <a:endParaRPr lang="en-US"/>
        </a:p>
      </dgm:t>
    </dgm:pt>
    <dgm:pt modelId="{913DAAE6-6782-9043-89DB-4FB4D7E1C3FE}">
      <dgm:prSet phldrT="[Text]" custT="1"/>
      <dgm:spPr/>
      <dgm:t>
        <a:bodyPr/>
        <a:lstStyle/>
        <a:p>
          <a:r>
            <a:rPr lang="en-US" sz="1900" dirty="0" smtClean="0"/>
            <a:t>15 year old Caucasian male</a:t>
          </a:r>
          <a:endParaRPr lang="en-US" sz="1900" dirty="0"/>
        </a:p>
      </dgm:t>
    </dgm:pt>
    <dgm:pt modelId="{1A5A3B5D-FA49-1048-981E-D0F627A08A28}" type="parTrans" cxnId="{F08F5F50-B840-E546-81C7-D513DA07B41F}">
      <dgm:prSet/>
      <dgm:spPr/>
      <dgm:t>
        <a:bodyPr/>
        <a:lstStyle/>
        <a:p>
          <a:endParaRPr lang="en-US"/>
        </a:p>
      </dgm:t>
    </dgm:pt>
    <dgm:pt modelId="{C8546C5E-2B4E-104F-8873-E66DF65F8EB4}" type="sibTrans" cxnId="{F08F5F50-B840-E546-81C7-D513DA07B41F}">
      <dgm:prSet/>
      <dgm:spPr/>
      <dgm:t>
        <a:bodyPr/>
        <a:lstStyle/>
        <a:p>
          <a:endParaRPr lang="en-US"/>
        </a:p>
      </dgm:t>
    </dgm:pt>
    <dgm:pt modelId="{82559EA2-0DEE-D94B-86F6-3E28C2DB7D8B}">
      <dgm:prSet phldrT="[Text]" custT="1"/>
      <dgm:spPr/>
      <dgm:t>
        <a:bodyPr/>
        <a:lstStyle/>
        <a:p>
          <a:r>
            <a:rPr lang="en-US" sz="1900" dirty="0" smtClean="0"/>
            <a:t>Autism Spectrum Disorder</a:t>
          </a:r>
          <a:endParaRPr lang="en-US" sz="1900" dirty="0"/>
        </a:p>
      </dgm:t>
    </dgm:pt>
    <dgm:pt modelId="{4B827490-DB31-3B49-A550-B9C92AC37CF5}" type="parTrans" cxnId="{8F0AF814-092C-8847-B159-39FD9FFED691}">
      <dgm:prSet/>
      <dgm:spPr/>
      <dgm:t>
        <a:bodyPr/>
        <a:lstStyle/>
        <a:p>
          <a:endParaRPr lang="en-US"/>
        </a:p>
      </dgm:t>
    </dgm:pt>
    <dgm:pt modelId="{E1BA0A48-CAA8-D944-83B1-456D5039D6BB}" type="sibTrans" cxnId="{8F0AF814-092C-8847-B159-39FD9FFED691}">
      <dgm:prSet/>
      <dgm:spPr/>
      <dgm:t>
        <a:bodyPr/>
        <a:lstStyle/>
        <a:p>
          <a:endParaRPr lang="en-US"/>
        </a:p>
      </dgm:t>
    </dgm:pt>
    <dgm:pt modelId="{DC271118-79CF-984D-9120-EE2F99390599}">
      <dgm:prSet phldrT="[Text]" custT="1"/>
      <dgm:spPr/>
      <dgm:t>
        <a:bodyPr/>
        <a:lstStyle/>
        <a:p>
          <a:r>
            <a:rPr lang="en-US" sz="1900" dirty="0" smtClean="0"/>
            <a:t>Autism Spectrum Disorder</a:t>
          </a:r>
          <a:endParaRPr lang="en-US" sz="1900" dirty="0"/>
        </a:p>
      </dgm:t>
    </dgm:pt>
    <dgm:pt modelId="{D8BFA0BE-48D4-654A-AB38-D4AAA5E53C22}" type="parTrans" cxnId="{0CE5C2E8-DDEE-034B-89C2-76F59AAA7FDE}">
      <dgm:prSet/>
      <dgm:spPr/>
      <dgm:t>
        <a:bodyPr/>
        <a:lstStyle/>
        <a:p>
          <a:endParaRPr lang="en-US"/>
        </a:p>
      </dgm:t>
    </dgm:pt>
    <dgm:pt modelId="{2CC9CA00-4B72-DA45-A938-EAF14E434E0D}" type="sibTrans" cxnId="{0CE5C2E8-DDEE-034B-89C2-76F59AAA7FDE}">
      <dgm:prSet/>
      <dgm:spPr/>
      <dgm:t>
        <a:bodyPr/>
        <a:lstStyle/>
        <a:p>
          <a:endParaRPr lang="en-US"/>
        </a:p>
      </dgm:t>
    </dgm:pt>
    <dgm:pt modelId="{3C055A47-3C86-A143-BD89-43956ACE0919}">
      <dgm:prSet phldrT="[Text]" custT="1"/>
      <dgm:spPr/>
      <dgm:t>
        <a:bodyPr/>
        <a:lstStyle/>
        <a:p>
          <a:r>
            <a:rPr lang="en-US" sz="1900" dirty="0" smtClean="0"/>
            <a:t>13 year old Caucasian male</a:t>
          </a:r>
          <a:endParaRPr lang="en-US" sz="1900" dirty="0"/>
        </a:p>
      </dgm:t>
    </dgm:pt>
    <dgm:pt modelId="{B1EDFAFC-A0D9-3446-87F0-3FC29D90F2AE}" type="parTrans" cxnId="{6B75FD3A-8742-D14F-8D95-437A9E6408E5}">
      <dgm:prSet/>
      <dgm:spPr/>
      <dgm:t>
        <a:bodyPr/>
        <a:lstStyle/>
        <a:p>
          <a:endParaRPr lang="en-US"/>
        </a:p>
      </dgm:t>
    </dgm:pt>
    <dgm:pt modelId="{1F29DC73-A47D-344D-BF89-84E3F799B600}" type="sibTrans" cxnId="{6B75FD3A-8742-D14F-8D95-437A9E6408E5}">
      <dgm:prSet/>
      <dgm:spPr/>
      <dgm:t>
        <a:bodyPr/>
        <a:lstStyle/>
        <a:p>
          <a:endParaRPr lang="en-US"/>
        </a:p>
      </dgm:t>
    </dgm:pt>
    <dgm:pt modelId="{2B5D809A-A530-2345-999C-88FDF004EAA4}">
      <dgm:prSet phldrT="[Text]" custT="1"/>
      <dgm:spPr/>
      <dgm:t>
        <a:bodyPr/>
        <a:lstStyle/>
        <a:p>
          <a:r>
            <a:rPr lang="en-US" sz="1900" dirty="0" smtClean="0"/>
            <a:t>Autism Spectrum Disorder</a:t>
          </a:r>
          <a:endParaRPr lang="en-US" sz="1900" dirty="0"/>
        </a:p>
      </dgm:t>
    </dgm:pt>
    <dgm:pt modelId="{47DF3E4B-F9C3-B344-BBAA-2CC9251EC7EE}" type="parTrans" cxnId="{2C942756-9452-B246-8DB1-2D78F999447E}">
      <dgm:prSet/>
      <dgm:spPr/>
      <dgm:t>
        <a:bodyPr/>
        <a:lstStyle/>
        <a:p>
          <a:endParaRPr lang="en-US"/>
        </a:p>
      </dgm:t>
    </dgm:pt>
    <dgm:pt modelId="{3D44B86B-1DA9-A24F-9966-BD54A45478AC}" type="sibTrans" cxnId="{2C942756-9452-B246-8DB1-2D78F999447E}">
      <dgm:prSet/>
      <dgm:spPr/>
      <dgm:t>
        <a:bodyPr/>
        <a:lstStyle/>
        <a:p>
          <a:endParaRPr lang="en-US"/>
        </a:p>
      </dgm:t>
    </dgm:pt>
    <dgm:pt modelId="{CFB94B47-7F5E-0C42-A586-640A4945FB0B}">
      <dgm:prSet phldrT="[Text]"/>
      <dgm:spPr/>
      <dgm:t>
        <a:bodyPr/>
        <a:lstStyle/>
        <a:p>
          <a:r>
            <a:rPr lang="en-US" dirty="0" smtClean="0"/>
            <a:t>Receptive Vocab: 94</a:t>
          </a:r>
        </a:p>
      </dgm:t>
    </dgm:pt>
    <dgm:pt modelId="{2523084A-E2B8-4F4E-9531-B843E65F7D49}" type="parTrans" cxnId="{E398C51B-A187-3343-BFB4-06C2CC0763BB}">
      <dgm:prSet/>
      <dgm:spPr/>
      <dgm:t>
        <a:bodyPr/>
        <a:lstStyle/>
        <a:p>
          <a:endParaRPr lang="en-US"/>
        </a:p>
      </dgm:t>
    </dgm:pt>
    <dgm:pt modelId="{7CC52573-74A8-A344-A855-F91765791157}" type="sibTrans" cxnId="{E398C51B-A187-3343-BFB4-06C2CC0763BB}">
      <dgm:prSet/>
      <dgm:spPr/>
      <dgm:t>
        <a:bodyPr/>
        <a:lstStyle/>
        <a:p>
          <a:endParaRPr lang="en-US"/>
        </a:p>
      </dgm:t>
    </dgm:pt>
    <dgm:pt modelId="{FF4000DB-1BF9-9A4C-B63C-C4D332A47172}">
      <dgm:prSet phldrT="[Text]"/>
      <dgm:spPr/>
      <dgm:t>
        <a:bodyPr/>
        <a:lstStyle/>
        <a:p>
          <a:r>
            <a:rPr lang="en-US" dirty="0" smtClean="0"/>
            <a:t>Receptive Vocab: 93</a:t>
          </a:r>
          <a:endParaRPr lang="en-US" dirty="0"/>
        </a:p>
      </dgm:t>
    </dgm:pt>
    <dgm:pt modelId="{94C67241-7071-3D4B-B999-D22FBE36722A}" type="parTrans" cxnId="{374B6DE4-2EA7-B641-AB96-1F7F3922E77F}">
      <dgm:prSet/>
      <dgm:spPr/>
      <dgm:t>
        <a:bodyPr/>
        <a:lstStyle/>
        <a:p>
          <a:endParaRPr lang="en-US"/>
        </a:p>
      </dgm:t>
    </dgm:pt>
    <dgm:pt modelId="{2B8833A2-30AA-734B-BA17-A99C2903B8AE}" type="sibTrans" cxnId="{374B6DE4-2EA7-B641-AB96-1F7F3922E77F}">
      <dgm:prSet/>
      <dgm:spPr/>
      <dgm:t>
        <a:bodyPr/>
        <a:lstStyle/>
        <a:p>
          <a:endParaRPr lang="en-US"/>
        </a:p>
      </dgm:t>
    </dgm:pt>
    <dgm:pt modelId="{AFFC9519-132D-9946-B8CD-8A2A88FD35F0}">
      <dgm:prSet phldrT="[Text]"/>
      <dgm:spPr/>
      <dgm:t>
        <a:bodyPr/>
        <a:lstStyle/>
        <a:p>
          <a:endParaRPr lang="en-US" dirty="0"/>
        </a:p>
      </dgm:t>
    </dgm:pt>
    <dgm:pt modelId="{D54FC099-2F55-B343-A176-2A89A7E623EE}" type="parTrans" cxnId="{B51F1710-36A5-6949-BC58-58698A58BC6D}">
      <dgm:prSet/>
      <dgm:spPr/>
      <dgm:t>
        <a:bodyPr/>
        <a:lstStyle/>
        <a:p>
          <a:endParaRPr lang="en-US"/>
        </a:p>
      </dgm:t>
    </dgm:pt>
    <dgm:pt modelId="{7C8C3630-B92D-F346-AFDA-CF5CEC1D2541}" type="sibTrans" cxnId="{B51F1710-36A5-6949-BC58-58698A58BC6D}">
      <dgm:prSet/>
      <dgm:spPr/>
      <dgm:t>
        <a:bodyPr/>
        <a:lstStyle/>
        <a:p>
          <a:endParaRPr lang="en-US"/>
        </a:p>
      </dgm:t>
    </dgm:pt>
    <dgm:pt modelId="{031F13FE-01A0-464E-943D-B19F7CD85AE4}">
      <dgm:prSet phldrT="[Text]"/>
      <dgm:spPr/>
      <dgm:t>
        <a:bodyPr/>
        <a:lstStyle/>
        <a:p>
          <a:endParaRPr lang="en-US" dirty="0" smtClean="0"/>
        </a:p>
      </dgm:t>
    </dgm:pt>
    <dgm:pt modelId="{82102D3F-FC55-104D-88D8-3C8B67A5CC4A}" type="parTrans" cxnId="{21709B5D-7181-AA4C-9C38-42E6AA17DA8C}">
      <dgm:prSet/>
      <dgm:spPr/>
      <dgm:t>
        <a:bodyPr/>
        <a:lstStyle/>
        <a:p>
          <a:endParaRPr lang="en-US"/>
        </a:p>
      </dgm:t>
    </dgm:pt>
    <dgm:pt modelId="{6A759739-EE54-0A45-8567-6FE142A515D3}" type="sibTrans" cxnId="{21709B5D-7181-AA4C-9C38-42E6AA17DA8C}">
      <dgm:prSet/>
      <dgm:spPr/>
      <dgm:t>
        <a:bodyPr/>
        <a:lstStyle/>
        <a:p>
          <a:endParaRPr lang="en-US"/>
        </a:p>
      </dgm:t>
    </dgm:pt>
    <dgm:pt modelId="{DD8BE64C-A77C-9E4D-BDA4-8D48E8DDE300}">
      <dgm:prSet phldrT="[Text]"/>
      <dgm:spPr/>
      <dgm:t>
        <a:bodyPr/>
        <a:lstStyle/>
        <a:p>
          <a:r>
            <a:rPr lang="en-US" dirty="0" smtClean="0"/>
            <a:t>Reading :93</a:t>
          </a:r>
        </a:p>
      </dgm:t>
    </dgm:pt>
    <dgm:pt modelId="{DD6F91EA-F5DB-8641-9A6D-72A12D890F41}" type="parTrans" cxnId="{889C55BA-3907-6F40-8AFB-2D2039BB1F87}">
      <dgm:prSet/>
      <dgm:spPr/>
      <dgm:t>
        <a:bodyPr/>
        <a:lstStyle/>
        <a:p>
          <a:endParaRPr lang="en-US"/>
        </a:p>
      </dgm:t>
    </dgm:pt>
    <dgm:pt modelId="{61EE0163-A010-E944-9860-7970705CABD2}" type="sibTrans" cxnId="{889C55BA-3907-6F40-8AFB-2D2039BB1F87}">
      <dgm:prSet/>
      <dgm:spPr/>
      <dgm:t>
        <a:bodyPr/>
        <a:lstStyle/>
        <a:p>
          <a:endParaRPr lang="en-US"/>
        </a:p>
      </dgm:t>
    </dgm:pt>
    <dgm:pt modelId="{28D37CAA-83FA-E34E-8661-FFC3921D73AA}">
      <dgm:prSet phldrT="[Text]"/>
      <dgm:spPr/>
      <dgm:t>
        <a:bodyPr/>
        <a:lstStyle/>
        <a:p>
          <a:r>
            <a:rPr lang="en-US" dirty="0" smtClean="0"/>
            <a:t>Social Skills: 67</a:t>
          </a:r>
          <a:endParaRPr lang="en-US" dirty="0"/>
        </a:p>
      </dgm:t>
    </dgm:pt>
    <dgm:pt modelId="{971C49CF-5383-D844-AB59-3F744704B74F}" type="parTrans" cxnId="{01C800A5-B71F-9E4D-BE85-27D3F8317341}">
      <dgm:prSet/>
      <dgm:spPr/>
      <dgm:t>
        <a:bodyPr/>
        <a:lstStyle/>
        <a:p>
          <a:endParaRPr lang="en-US"/>
        </a:p>
      </dgm:t>
    </dgm:pt>
    <dgm:pt modelId="{D92C69D9-410E-974E-996F-E9D952FE96C0}" type="sibTrans" cxnId="{01C800A5-B71F-9E4D-BE85-27D3F8317341}">
      <dgm:prSet/>
      <dgm:spPr/>
      <dgm:t>
        <a:bodyPr/>
        <a:lstStyle/>
        <a:p>
          <a:endParaRPr lang="en-US"/>
        </a:p>
      </dgm:t>
    </dgm:pt>
    <dgm:pt modelId="{4BB836B1-5A8A-A645-8C1D-83E6ED776BA1}">
      <dgm:prSet phldrT="[Text]"/>
      <dgm:spPr/>
      <dgm:t>
        <a:bodyPr/>
        <a:lstStyle/>
        <a:p>
          <a:r>
            <a:rPr lang="en-US" dirty="0" smtClean="0"/>
            <a:t>Reading: 96</a:t>
          </a:r>
        </a:p>
      </dgm:t>
    </dgm:pt>
    <dgm:pt modelId="{3D2B8247-B8EE-B84D-9B42-4028BF303C18}" type="parTrans" cxnId="{A0C3DCA4-F77F-2449-9621-BF5C200934E0}">
      <dgm:prSet/>
      <dgm:spPr/>
      <dgm:t>
        <a:bodyPr/>
        <a:lstStyle/>
        <a:p>
          <a:endParaRPr lang="en-US"/>
        </a:p>
      </dgm:t>
    </dgm:pt>
    <dgm:pt modelId="{DBD21329-EC33-9445-9A91-40B458DB03AD}" type="sibTrans" cxnId="{A0C3DCA4-F77F-2449-9621-BF5C200934E0}">
      <dgm:prSet/>
      <dgm:spPr/>
      <dgm:t>
        <a:bodyPr/>
        <a:lstStyle/>
        <a:p>
          <a:endParaRPr lang="en-US"/>
        </a:p>
      </dgm:t>
    </dgm:pt>
    <dgm:pt modelId="{1E7EB0B1-3AE2-6C48-83BF-F6B871529AD6}">
      <dgm:prSet phldrT="[Text]"/>
      <dgm:spPr/>
      <dgm:t>
        <a:bodyPr/>
        <a:lstStyle/>
        <a:p>
          <a:r>
            <a:rPr lang="en-US" dirty="0" smtClean="0"/>
            <a:t>Social Skills: 70</a:t>
          </a:r>
          <a:endParaRPr lang="en-US" dirty="0"/>
        </a:p>
      </dgm:t>
    </dgm:pt>
    <dgm:pt modelId="{B3A6B029-4B65-8E47-B9D8-8B97E8B322B8}" type="parTrans" cxnId="{6592B084-3B51-D442-941D-819D47243B44}">
      <dgm:prSet/>
      <dgm:spPr/>
      <dgm:t>
        <a:bodyPr/>
        <a:lstStyle/>
        <a:p>
          <a:endParaRPr lang="en-US"/>
        </a:p>
      </dgm:t>
    </dgm:pt>
    <dgm:pt modelId="{D4A860F7-4A78-8049-98DC-C819ACE63024}" type="sibTrans" cxnId="{6592B084-3B51-D442-941D-819D47243B44}">
      <dgm:prSet/>
      <dgm:spPr/>
      <dgm:t>
        <a:bodyPr/>
        <a:lstStyle/>
        <a:p>
          <a:endParaRPr lang="en-US"/>
        </a:p>
      </dgm:t>
    </dgm:pt>
    <dgm:pt modelId="{E32BE797-96C2-F346-9600-29DC81893EE1}" type="pres">
      <dgm:prSet presAssocID="{EB863036-86A4-9847-B0C3-11CDDAE5205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E82C7D9-CF61-F840-9A3F-BC3DA5BFEB47}" type="pres">
      <dgm:prSet presAssocID="{CAB91E03-48C8-D445-9B0D-F7F10A12769C}" presName="compNode" presStyleCnt="0"/>
      <dgm:spPr/>
      <dgm:t>
        <a:bodyPr/>
        <a:lstStyle/>
        <a:p>
          <a:endParaRPr lang="en-US"/>
        </a:p>
      </dgm:t>
    </dgm:pt>
    <dgm:pt modelId="{8F723B0D-5CAC-9F41-B471-A0B4D502C0A2}" type="pres">
      <dgm:prSet presAssocID="{CAB91E03-48C8-D445-9B0D-F7F10A12769C}" presName="aNode" presStyleLbl="bgShp" presStyleIdx="0" presStyleCnt="3"/>
      <dgm:spPr/>
      <dgm:t>
        <a:bodyPr/>
        <a:lstStyle/>
        <a:p>
          <a:endParaRPr lang="en-US"/>
        </a:p>
      </dgm:t>
    </dgm:pt>
    <dgm:pt modelId="{6DB2A18D-256D-0442-BB40-F5645ED97A66}" type="pres">
      <dgm:prSet presAssocID="{CAB91E03-48C8-D445-9B0D-F7F10A12769C}" presName="textNode" presStyleLbl="bgShp" presStyleIdx="0" presStyleCnt="3"/>
      <dgm:spPr/>
      <dgm:t>
        <a:bodyPr/>
        <a:lstStyle/>
        <a:p>
          <a:endParaRPr lang="en-US"/>
        </a:p>
      </dgm:t>
    </dgm:pt>
    <dgm:pt modelId="{9BA0C98E-8A9E-EF4F-B988-DD5D1B68FD4A}" type="pres">
      <dgm:prSet presAssocID="{CAB91E03-48C8-D445-9B0D-F7F10A12769C}" presName="compChildNode" presStyleCnt="0"/>
      <dgm:spPr/>
      <dgm:t>
        <a:bodyPr/>
        <a:lstStyle/>
        <a:p>
          <a:endParaRPr lang="en-US"/>
        </a:p>
      </dgm:t>
    </dgm:pt>
    <dgm:pt modelId="{5F7D8188-CFE9-8449-8955-986ACD6AEB24}" type="pres">
      <dgm:prSet presAssocID="{CAB91E03-48C8-D445-9B0D-F7F10A12769C}" presName="theInnerList" presStyleCnt="0"/>
      <dgm:spPr/>
      <dgm:t>
        <a:bodyPr/>
        <a:lstStyle/>
        <a:p>
          <a:endParaRPr lang="en-US"/>
        </a:p>
      </dgm:t>
    </dgm:pt>
    <dgm:pt modelId="{5901564F-A314-B84D-9913-9986100BFA15}" type="pres">
      <dgm:prSet presAssocID="{913DAAE6-6782-9043-89DB-4FB4D7E1C3FE}" presName="childNode" presStyleLbl="node1" presStyleIdx="0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9300A-511F-204B-B2F1-8DECB8C1B8D3}" type="pres">
      <dgm:prSet presAssocID="{913DAAE6-6782-9043-89DB-4FB4D7E1C3FE}" presName="aSpace2" presStyleCnt="0"/>
      <dgm:spPr/>
      <dgm:t>
        <a:bodyPr/>
        <a:lstStyle/>
        <a:p>
          <a:endParaRPr lang="en-US"/>
        </a:p>
      </dgm:t>
    </dgm:pt>
    <dgm:pt modelId="{8187A348-405B-FB42-B085-2F4FE7DF162B}" type="pres">
      <dgm:prSet presAssocID="{82559EA2-0DEE-D94B-86F6-3E28C2DB7D8B}" presName="childNode" presStyleLbl="node1" presStyleIdx="1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9E1462-21FB-944F-B9BE-4D853E16B832}" type="pres">
      <dgm:prSet presAssocID="{82559EA2-0DEE-D94B-86F6-3E28C2DB7D8B}" presName="aSpace2" presStyleCnt="0"/>
      <dgm:spPr/>
      <dgm:t>
        <a:bodyPr/>
        <a:lstStyle/>
        <a:p>
          <a:endParaRPr lang="en-US"/>
        </a:p>
      </dgm:t>
    </dgm:pt>
    <dgm:pt modelId="{B124E8F8-D373-C643-B13E-0F31F8ECEEC8}" type="pres">
      <dgm:prSet presAssocID="{CFB94B47-7F5E-0C42-A586-640A4945FB0B}" presName="childNode" presStyleLbl="node1" presStyleIdx="2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4BA2F2-F93B-6C4F-8F12-CB85CFB6ACAB}" type="pres">
      <dgm:prSet presAssocID="{CFB94B47-7F5E-0C42-A586-640A4945FB0B}" presName="aSpace2" presStyleCnt="0"/>
      <dgm:spPr/>
      <dgm:t>
        <a:bodyPr/>
        <a:lstStyle/>
        <a:p>
          <a:endParaRPr lang="en-US"/>
        </a:p>
      </dgm:t>
    </dgm:pt>
    <dgm:pt modelId="{4FAD6D45-E0C9-5049-84BA-C948B0B5412C}" type="pres">
      <dgm:prSet presAssocID="{DD8BE64C-A77C-9E4D-BDA4-8D48E8DDE300}" presName="childNode" presStyleLbl="node1" presStyleIdx="3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831CC5-5474-1942-A8BD-D6E5EEBED7BE}" type="pres">
      <dgm:prSet presAssocID="{DD8BE64C-A77C-9E4D-BDA4-8D48E8DDE300}" presName="aSpace2" presStyleCnt="0"/>
      <dgm:spPr/>
    </dgm:pt>
    <dgm:pt modelId="{88DC43FF-3BA9-8C4F-B5F9-1BE36FDC5B07}" type="pres">
      <dgm:prSet presAssocID="{28D37CAA-83FA-E34E-8661-FFC3921D73AA}" presName="childNode" presStyleLbl="node1" presStyleIdx="4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F5C296-5D76-DA4A-9D50-0596740F9352}" type="pres">
      <dgm:prSet presAssocID="{CAB91E03-48C8-D445-9B0D-F7F10A12769C}" presName="aSpace" presStyleCnt="0"/>
      <dgm:spPr/>
      <dgm:t>
        <a:bodyPr/>
        <a:lstStyle/>
        <a:p>
          <a:endParaRPr lang="en-US"/>
        </a:p>
      </dgm:t>
    </dgm:pt>
    <dgm:pt modelId="{61A4D8B9-3025-7A4F-A8FA-A65423B3C794}" type="pres">
      <dgm:prSet presAssocID="{58DA2235-BD47-5740-8AA5-B82456ACD5A4}" presName="compNode" presStyleCnt="0"/>
      <dgm:spPr/>
      <dgm:t>
        <a:bodyPr/>
        <a:lstStyle/>
        <a:p>
          <a:endParaRPr lang="en-US"/>
        </a:p>
      </dgm:t>
    </dgm:pt>
    <dgm:pt modelId="{3FE685B3-0F3C-B44F-8887-0D36AAAE893C}" type="pres">
      <dgm:prSet presAssocID="{58DA2235-BD47-5740-8AA5-B82456ACD5A4}" presName="aNode" presStyleLbl="bgShp" presStyleIdx="1" presStyleCnt="3"/>
      <dgm:spPr/>
      <dgm:t>
        <a:bodyPr/>
        <a:lstStyle/>
        <a:p>
          <a:endParaRPr lang="en-US"/>
        </a:p>
      </dgm:t>
    </dgm:pt>
    <dgm:pt modelId="{AB4780F0-0D24-4746-822C-B027CEAC72FE}" type="pres">
      <dgm:prSet presAssocID="{58DA2235-BD47-5740-8AA5-B82456ACD5A4}" presName="textNode" presStyleLbl="bgShp" presStyleIdx="1" presStyleCnt="3"/>
      <dgm:spPr/>
      <dgm:t>
        <a:bodyPr/>
        <a:lstStyle/>
        <a:p>
          <a:endParaRPr lang="en-US"/>
        </a:p>
      </dgm:t>
    </dgm:pt>
    <dgm:pt modelId="{8F4E0568-FB33-4248-ABA0-9B37F2251AB5}" type="pres">
      <dgm:prSet presAssocID="{58DA2235-BD47-5740-8AA5-B82456ACD5A4}" presName="compChildNode" presStyleCnt="0"/>
      <dgm:spPr/>
      <dgm:t>
        <a:bodyPr/>
        <a:lstStyle/>
        <a:p>
          <a:endParaRPr lang="en-US"/>
        </a:p>
      </dgm:t>
    </dgm:pt>
    <dgm:pt modelId="{ABFD3ED3-BFA3-DA4C-85EB-38060FD39377}" type="pres">
      <dgm:prSet presAssocID="{58DA2235-BD47-5740-8AA5-B82456ACD5A4}" presName="theInnerList" presStyleCnt="0"/>
      <dgm:spPr/>
      <dgm:t>
        <a:bodyPr/>
        <a:lstStyle/>
        <a:p>
          <a:endParaRPr lang="en-US"/>
        </a:p>
      </dgm:t>
    </dgm:pt>
    <dgm:pt modelId="{CCA3A6C6-97E3-B64E-814B-83D5517D113F}" type="pres">
      <dgm:prSet presAssocID="{FBED175E-B974-744D-ABA2-796B7046466A}" presName="childNode" presStyleLbl="node1" presStyleIdx="5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F8D357-A0A6-1F40-BAA4-0DAB08CCB707}" type="pres">
      <dgm:prSet presAssocID="{FBED175E-B974-744D-ABA2-796B7046466A}" presName="aSpace2" presStyleCnt="0"/>
      <dgm:spPr/>
      <dgm:t>
        <a:bodyPr/>
        <a:lstStyle/>
        <a:p>
          <a:endParaRPr lang="en-US"/>
        </a:p>
      </dgm:t>
    </dgm:pt>
    <dgm:pt modelId="{3CC35839-59CD-9B40-8104-E2F72C48E527}" type="pres">
      <dgm:prSet presAssocID="{DC271118-79CF-984D-9120-EE2F99390599}" presName="childNode" presStyleLbl="node1" presStyleIdx="6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3C08A4-064D-214E-9935-CF69F113DF4F}" type="pres">
      <dgm:prSet presAssocID="{DC271118-79CF-984D-9120-EE2F99390599}" presName="aSpace2" presStyleCnt="0"/>
      <dgm:spPr/>
      <dgm:t>
        <a:bodyPr/>
        <a:lstStyle/>
        <a:p>
          <a:endParaRPr lang="en-US"/>
        </a:p>
      </dgm:t>
    </dgm:pt>
    <dgm:pt modelId="{347117A2-8E6D-7149-A903-1CAD0BBF31FC}" type="pres">
      <dgm:prSet presAssocID="{FF4000DB-1BF9-9A4C-B63C-C4D332A47172}" presName="childNode" presStyleLbl="node1" presStyleIdx="7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4665CF-8ABE-FA4F-9F85-D5EF573B7DFC}" type="pres">
      <dgm:prSet presAssocID="{FF4000DB-1BF9-9A4C-B63C-C4D332A47172}" presName="aSpace2" presStyleCnt="0"/>
      <dgm:spPr/>
      <dgm:t>
        <a:bodyPr/>
        <a:lstStyle/>
        <a:p>
          <a:endParaRPr lang="en-US"/>
        </a:p>
      </dgm:t>
    </dgm:pt>
    <dgm:pt modelId="{F5E0BD4D-2BFC-134B-9018-47CADE0DEAE7}" type="pres">
      <dgm:prSet presAssocID="{4BB836B1-5A8A-A645-8C1D-83E6ED776BA1}" presName="childNode" presStyleLbl="node1" presStyleIdx="8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F49942-EE44-A94A-A43C-A3AFC795FC45}" type="pres">
      <dgm:prSet presAssocID="{4BB836B1-5A8A-A645-8C1D-83E6ED776BA1}" presName="aSpace2" presStyleCnt="0"/>
      <dgm:spPr/>
    </dgm:pt>
    <dgm:pt modelId="{8034E1EF-0899-0548-A8A9-409BEC22863F}" type="pres">
      <dgm:prSet presAssocID="{1E7EB0B1-3AE2-6C48-83BF-F6B871529AD6}" presName="childNode" presStyleLbl="node1" presStyleIdx="9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6144BF-AC2A-E748-B155-331F36A97B88}" type="pres">
      <dgm:prSet presAssocID="{58DA2235-BD47-5740-8AA5-B82456ACD5A4}" presName="aSpace" presStyleCnt="0"/>
      <dgm:spPr/>
      <dgm:t>
        <a:bodyPr/>
        <a:lstStyle/>
        <a:p>
          <a:endParaRPr lang="en-US"/>
        </a:p>
      </dgm:t>
    </dgm:pt>
    <dgm:pt modelId="{3FD24EAB-88B4-F14F-B103-12FCC5F02BE9}" type="pres">
      <dgm:prSet presAssocID="{BF79BCD7-9725-4146-B7C8-DE61DF3F9A69}" presName="compNode" presStyleCnt="0"/>
      <dgm:spPr/>
      <dgm:t>
        <a:bodyPr/>
        <a:lstStyle/>
        <a:p>
          <a:endParaRPr lang="en-US"/>
        </a:p>
      </dgm:t>
    </dgm:pt>
    <dgm:pt modelId="{23632F66-C2BA-3E4E-B809-BFB893A3035E}" type="pres">
      <dgm:prSet presAssocID="{BF79BCD7-9725-4146-B7C8-DE61DF3F9A69}" presName="aNode" presStyleLbl="bgShp" presStyleIdx="2" presStyleCnt="3"/>
      <dgm:spPr/>
      <dgm:t>
        <a:bodyPr/>
        <a:lstStyle/>
        <a:p>
          <a:endParaRPr lang="en-US"/>
        </a:p>
      </dgm:t>
    </dgm:pt>
    <dgm:pt modelId="{11DE0E84-679C-3645-878F-C3BDE06016BA}" type="pres">
      <dgm:prSet presAssocID="{BF79BCD7-9725-4146-B7C8-DE61DF3F9A69}" presName="textNode" presStyleLbl="bgShp" presStyleIdx="2" presStyleCnt="3"/>
      <dgm:spPr/>
      <dgm:t>
        <a:bodyPr/>
        <a:lstStyle/>
        <a:p>
          <a:endParaRPr lang="en-US"/>
        </a:p>
      </dgm:t>
    </dgm:pt>
    <dgm:pt modelId="{C628C34F-C40F-B944-9318-8B0BC769EA9F}" type="pres">
      <dgm:prSet presAssocID="{BF79BCD7-9725-4146-B7C8-DE61DF3F9A69}" presName="compChildNode" presStyleCnt="0"/>
      <dgm:spPr/>
      <dgm:t>
        <a:bodyPr/>
        <a:lstStyle/>
        <a:p>
          <a:endParaRPr lang="en-US"/>
        </a:p>
      </dgm:t>
    </dgm:pt>
    <dgm:pt modelId="{02A93532-FB58-F942-ABDE-AD9E8DCEB53E}" type="pres">
      <dgm:prSet presAssocID="{BF79BCD7-9725-4146-B7C8-DE61DF3F9A69}" presName="theInnerList" presStyleCnt="0"/>
      <dgm:spPr/>
      <dgm:t>
        <a:bodyPr/>
        <a:lstStyle/>
        <a:p>
          <a:endParaRPr lang="en-US"/>
        </a:p>
      </dgm:t>
    </dgm:pt>
    <dgm:pt modelId="{DB4712A4-A8EC-6947-846B-B688B951D68A}" type="pres">
      <dgm:prSet presAssocID="{3C055A47-3C86-A143-BD89-43956ACE0919}" presName="childNode" presStyleLbl="node1" presStyleIdx="10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F5622F-62A4-9847-A0E4-506F4B41BA2B}" type="pres">
      <dgm:prSet presAssocID="{3C055A47-3C86-A143-BD89-43956ACE0919}" presName="aSpace2" presStyleCnt="0"/>
      <dgm:spPr/>
      <dgm:t>
        <a:bodyPr/>
        <a:lstStyle/>
        <a:p>
          <a:endParaRPr lang="en-US"/>
        </a:p>
      </dgm:t>
    </dgm:pt>
    <dgm:pt modelId="{6E080700-D357-614C-AFE3-FDD81AC3275E}" type="pres">
      <dgm:prSet presAssocID="{2B5D809A-A530-2345-999C-88FDF004EAA4}" presName="childNode" presStyleLbl="node1" presStyleIdx="11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A315C7-9FCA-9F45-974C-8A0B0541E788}" type="pres">
      <dgm:prSet presAssocID="{2B5D809A-A530-2345-999C-88FDF004EAA4}" presName="aSpace2" presStyleCnt="0"/>
      <dgm:spPr/>
      <dgm:t>
        <a:bodyPr/>
        <a:lstStyle/>
        <a:p>
          <a:endParaRPr lang="en-US"/>
        </a:p>
      </dgm:t>
    </dgm:pt>
    <dgm:pt modelId="{5ECBC388-19E3-A348-A15D-7278B74288CE}" type="pres">
      <dgm:prSet presAssocID="{AFFC9519-132D-9946-B8CD-8A2A88FD35F0}" presName="childNode" presStyleLbl="node1" presStyleIdx="12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377D97-A984-1F4C-B36A-4775D1D4D14F}" type="pres">
      <dgm:prSet presAssocID="{AFFC9519-132D-9946-B8CD-8A2A88FD35F0}" presName="aSpace2" presStyleCnt="0"/>
      <dgm:spPr/>
      <dgm:t>
        <a:bodyPr/>
        <a:lstStyle/>
        <a:p>
          <a:endParaRPr lang="en-US"/>
        </a:p>
      </dgm:t>
    </dgm:pt>
    <dgm:pt modelId="{FBC29556-C712-F540-A66A-63AF0BCD5468}" type="pres">
      <dgm:prSet presAssocID="{031F13FE-01A0-464E-943D-B19F7CD85AE4}" presName="childNode" presStyleLbl="node1" presStyleIdx="13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0DBD45-943D-1043-9833-104D3B97F47E}" type="pres">
      <dgm:prSet presAssocID="{031F13FE-01A0-464E-943D-B19F7CD85AE4}" presName="aSpace2" presStyleCnt="0"/>
      <dgm:spPr/>
    </dgm:pt>
    <dgm:pt modelId="{6FDA072C-C8B3-EB4F-86AF-320FE392A1C2}" type="pres">
      <dgm:prSet presAssocID="{76EAA4D4-8AF0-1B40-B55E-470176397DED}" presName="childNode" presStyleLbl="node1" presStyleIdx="14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CEF89D9-4377-AB4A-9B60-7D28A190C1C3}" type="presOf" srcId="{FF4000DB-1BF9-9A4C-B63C-C4D332A47172}" destId="{347117A2-8E6D-7149-A903-1CAD0BBF31FC}" srcOrd="0" destOrd="0" presId="urn:microsoft.com/office/officeart/2005/8/layout/lProcess2"/>
    <dgm:cxn modelId="{87562C30-6783-E24B-8892-11A84F9A756A}" type="presOf" srcId="{EB863036-86A4-9847-B0C3-11CDDAE5205E}" destId="{E32BE797-96C2-F346-9600-29DC81893EE1}" srcOrd="0" destOrd="0" presId="urn:microsoft.com/office/officeart/2005/8/layout/lProcess2"/>
    <dgm:cxn modelId="{E8AFFFA0-E6A8-534E-9E43-3B4896391DDD}" srcId="{EB863036-86A4-9847-B0C3-11CDDAE5205E}" destId="{58DA2235-BD47-5740-8AA5-B82456ACD5A4}" srcOrd="1" destOrd="0" parTransId="{5769A89B-EBC6-234B-A766-E17E0A852C70}" sibTransId="{B0139574-F950-DC47-8BBC-E501C7D14992}"/>
    <dgm:cxn modelId="{99D94112-F4A3-2A4A-8884-790987C96E67}" srcId="{EB863036-86A4-9847-B0C3-11CDDAE5205E}" destId="{CAB91E03-48C8-D445-9B0D-F7F10A12769C}" srcOrd="0" destOrd="0" parTransId="{405F3749-27E5-5E4C-830D-83D1E43CC50E}" sibTransId="{1AEBFC96-E988-3A45-B7E8-787F90B415E0}"/>
    <dgm:cxn modelId="{D87B213C-669E-7345-8065-DEFA69152A7A}" type="presOf" srcId="{3C055A47-3C86-A143-BD89-43956ACE0919}" destId="{DB4712A4-A8EC-6947-846B-B688B951D68A}" srcOrd="0" destOrd="0" presId="urn:microsoft.com/office/officeart/2005/8/layout/lProcess2"/>
    <dgm:cxn modelId="{2C942756-9452-B246-8DB1-2D78F999447E}" srcId="{BF79BCD7-9725-4146-B7C8-DE61DF3F9A69}" destId="{2B5D809A-A530-2345-999C-88FDF004EAA4}" srcOrd="1" destOrd="0" parTransId="{47DF3E4B-F9C3-B344-BBAA-2CC9251EC7EE}" sibTransId="{3D44B86B-1DA9-A24F-9966-BD54A45478AC}"/>
    <dgm:cxn modelId="{01C800A5-B71F-9E4D-BE85-27D3F8317341}" srcId="{CAB91E03-48C8-D445-9B0D-F7F10A12769C}" destId="{28D37CAA-83FA-E34E-8661-FFC3921D73AA}" srcOrd="4" destOrd="0" parTransId="{971C49CF-5383-D844-AB59-3F744704B74F}" sibTransId="{D92C69D9-410E-974E-996F-E9D952FE96C0}"/>
    <dgm:cxn modelId="{D91D4E84-24AC-C943-8597-B1CC41E837A3}" type="presOf" srcId="{CAB91E03-48C8-D445-9B0D-F7F10A12769C}" destId="{6DB2A18D-256D-0442-BB40-F5645ED97A66}" srcOrd="1" destOrd="0" presId="urn:microsoft.com/office/officeart/2005/8/layout/lProcess2"/>
    <dgm:cxn modelId="{4E4E3314-1A74-CE4D-B5CD-07086C88BBE8}" type="presOf" srcId="{4BB836B1-5A8A-A645-8C1D-83E6ED776BA1}" destId="{F5E0BD4D-2BFC-134B-9018-47CADE0DEAE7}" srcOrd="0" destOrd="0" presId="urn:microsoft.com/office/officeart/2005/8/layout/lProcess2"/>
    <dgm:cxn modelId="{56E95EB5-B3FB-5143-873C-23BFDE002D57}" type="presOf" srcId="{CAB91E03-48C8-D445-9B0D-F7F10A12769C}" destId="{8F723B0D-5CAC-9F41-B471-A0B4D502C0A2}" srcOrd="0" destOrd="0" presId="urn:microsoft.com/office/officeart/2005/8/layout/lProcess2"/>
    <dgm:cxn modelId="{8F0AF814-092C-8847-B159-39FD9FFED691}" srcId="{CAB91E03-48C8-D445-9B0D-F7F10A12769C}" destId="{82559EA2-0DEE-D94B-86F6-3E28C2DB7D8B}" srcOrd="1" destOrd="0" parTransId="{4B827490-DB31-3B49-A550-B9C92AC37CF5}" sibTransId="{E1BA0A48-CAA8-D944-83B1-456D5039D6BB}"/>
    <dgm:cxn modelId="{F08F5F50-B840-E546-81C7-D513DA07B41F}" srcId="{CAB91E03-48C8-D445-9B0D-F7F10A12769C}" destId="{913DAAE6-6782-9043-89DB-4FB4D7E1C3FE}" srcOrd="0" destOrd="0" parTransId="{1A5A3B5D-FA49-1048-981E-D0F627A08A28}" sibTransId="{C8546C5E-2B4E-104F-8873-E66DF65F8EB4}"/>
    <dgm:cxn modelId="{D960535B-819E-7D4B-A32A-D6DA4A78AD5C}" type="presOf" srcId="{28D37CAA-83FA-E34E-8661-FFC3921D73AA}" destId="{88DC43FF-3BA9-8C4F-B5F9-1BE36FDC5B07}" srcOrd="0" destOrd="0" presId="urn:microsoft.com/office/officeart/2005/8/layout/lProcess2"/>
    <dgm:cxn modelId="{6A43D5B1-400E-574B-8279-86ADB8ED3A2E}" type="presOf" srcId="{58DA2235-BD47-5740-8AA5-B82456ACD5A4}" destId="{AB4780F0-0D24-4746-822C-B027CEAC72FE}" srcOrd="1" destOrd="0" presId="urn:microsoft.com/office/officeart/2005/8/layout/lProcess2"/>
    <dgm:cxn modelId="{170A2A42-EF1E-7E49-B5FD-A6F22F325CC1}" type="presOf" srcId="{76EAA4D4-8AF0-1B40-B55E-470176397DED}" destId="{6FDA072C-C8B3-EB4F-86AF-320FE392A1C2}" srcOrd="0" destOrd="0" presId="urn:microsoft.com/office/officeart/2005/8/layout/lProcess2"/>
    <dgm:cxn modelId="{A0C3DCA4-F77F-2449-9621-BF5C200934E0}" srcId="{58DA2235-BD47-5740-8AA5-B82456ACD5A4}" destId="{4BB836B1-5A8A-A645-8C1D-83E6ED776BA1}" srcOrd="3" destOrd="0" parTransId="{3D2B8247-B8EE-B84D-9B42-4028BF303C18}" sibTransId="{DBD21329-EC33-9445-9A91-40B458DB03AD}"/>
    <dgm:cxn modelId="{284542AB-DBBA-5E4D-AB3A-21CAD56953BF}" type="presOf" srcId="{BF79BCD7-9725-4146-B7C8-DE61DF3F9A69}" destId="{11DE0E84-679C-3645-878F-C3BDE06016BA}" srcOrd="1" destOrd="0" presId="urn:microsoft.com/office/officeart/2005/8/layout/lProcess2"/>
    <dgm:cxn modelId="{CB3DDFC7-6746-9C4E-B74F-C96730347D6F}" type="presOf" srcId="{CFB94B47-7F5E-0C42-A586-640A4945FB0B}" destId="{B124E8F8-D373-C643-B13E-0F31F8ECEEC8}" srcOrd="0" destOrd="0" presId="urn:microsoft.com/office/officeart/2005/8/layout/lProcess2"/>
    <dgm:cxn modelId="{0CE5C2E8-DDEE-034B-89C2-76F59AAA7FDE}" srcId="{58DA2235-BD47-5740-8AA5-B82456ACD5A4}" destId="{DC271118-79CF-984D-9120-EE2F99390599}" srcOrd="1" destOrd="0" parTransId="{D8BFA0BE-48D4-654A-AB38-D4AAA5E53C22}" sibTransId="{2CC9CA00-4B72-DA45-A938-EAF14E434E0D}"/>
    <dgm:cxn modelId="{8509A189-80A1-AD46-A553-92D8A4D9354A}" type="presOf" srcId="{AFFC9519-132D-9946-B8CD-8A2A88FD35F0}" destId="{5ECBC388-19E3-A348-A15D-7278B74288CE}" srcOrd="0" destOrd="0" presId="urn:microsoft.com/office/officeart/2005/8/layout/lProcess2"/>
    <dgm:cxn modelId="{D9FABD45-D857-2848-90BA-491716575006}" type="presOf" srcId="{BF79BCD7-9725-4146-B7C8-DE61DF3F9A69}" destId="{23632F66-C2BA-3E4E-B809-BFB893A3035E}" srcOrd="0" destOrd="0" presId="urn:microsoft.com/office/officeart/2005/8/layout/lProcess2"/>
    <dgm:cxn modelId="{1C65071C-57B2-D546-A108-959085E99B6E}" srcId="{58DA2235-BD47-5740-8AA5-B82456ACD5A4}" destId="{FBED175E-B974-744D-ABA2-796B7046466A}" srcOrd="0" destOrd="0" parTransId="{DB0B0397-3F28-694C-B2C1-B387B62FC7D0}" sibTransId="{B1666D38-75B1-B840-B100-0B61383D1F09}"/>
    <dgm:cxn modelId="{00E4AE39-45CE-AF46-940E-F5DDB77642DD}" type="presOf" srcId="{2B5D809A-A530-2345-999C-88FDF004EAA4}" destId="{6E080700-D357-614C-AFE3-FDD81AC3275E}" srcOrd="0" destOrd="0" presId="urn:microsoft.com/office/officeart/2005/8/layout/lProcess2"/>
    <dgm:cxn modelId="{419C54E3-1749-A84A-BF6D-33302128AF2D}" type="presOf" srcId="{1E7EB0B1-3AE2-6C48-83BF-F6B871529AD6}" destId="{8034E1EF-0899-0548-A8A9-409BEC22863F}" srcOrd="0" destOrd="0" presId="urn:microsoft.com/office/officeart/2005/8/layout/lProcess2"/>
    <dgm:cxn modelId="{EAF598B6-E930-6849-AE98-D8C2ACF04608}" srcId="{BF79BCD7-9725-4146-B7C8-DE61DF3F9A69}" destId="{76EAA4D4-8AF0-1B40-B55E-470176397DED}" srcOrd="4" destOrd="0" parTransId="{7B49EFA7-6905-0C47-9043-C36B676B818B}" sibTransId="{64180CCC-2971-5B40-9E12-369D48275CAC}"/>
    <dgm:cxn modelId="{B51F1710-36A5-6949-BC58-58698A58BC6D}" srcId="{BF79BCD7-9725-4146-B7C8-DE61DF3F9A69}" destId="{AFFC9519-132D-9946-B8CD-8A2A88FD35F0}" srcOrd="2" destOrd="0" parTransId="{D54FC099-2F55-B343-A176-2A89A7E623EE}" sibTransId="{7C8C3630-B92D-F346-AFDA-CF5CEC1D2541}"/>
    <dgm:cxn modelId="{6B75FD3A-8742-D14F-8D95-437A9E6408E5}" srcId="{BF79BCD7-9725-4146-B7C8-DE61DF3F9A69}" destId="{3C055A47-3C86-A143-BD89-43956ACE0919}" srcOrd="0" destOrd="0" parTransId="{B1EDFAFC-A0D9-3446-87F0-3FC29D90F2AE}" sibTransId="{1F29DC73-A47D-344D-BF89-84E3F799B600}"/>
    <dgm:cxn modelId="{21709B5D-7181-AA4C-9C38-42E6AA17DA8C}" srcId="{BF79BCD7-9725-4146-B7C8-DE61DF3F9A69}" destId="{031F13FE-01A0-464E-943D-B19F7CD85AE4}" srcOrd="3" destOrd="0" parTransId="{82102D3F-FC55-104D-88D8-3C8B67A5CC4A}" sibTransId="{6A759739-EE54-0A45-8567-6FE142A515D3}"/>
    <dgm:cxn modelId="{237DD568-1D51-204A-96C2-DD1B460F919F}" type="presOf" srcId="{DC271118-79CF-984D-9120-EE2F99390599}" destId="{3CC35839-59CD-9B40-8104-E2F72C48E527}" srcOrd="0" destOrd="0" presId="urn:microsoft.com/office/officeart/2005/8/layout/lProcess2"/>
    <dgm:cxn modelId="{449A013E-B65B-0047-A370-BACA94AF79D9}" type="presOf" srcId="{82559EA2-0DEE-D94B-86F6-3E28C2DB7D8B}" destId="{8187A348-405B-FB42-B085-2F4FE7DF162B}" srcOrd="0" destOrd="0" presId="urn:microsoft.com/office/officeart/2005/8/layout/lProcess2"/>
    <dgm:cxn modelId="{E398C51B-A187-3343-BFB4-06C2CC0763BB}" srcId="{CAB91E03-48C8-D445-9B0D-F7F10A12769C}" destId="{CFB94B47-7F5E-0C42-A586-640A4945FB0B}" srcOrd="2" destOrd="0" parTransId="{2523084A-E2B8-4F4E-9531-B843E65F7D49}" sibTransId="{7CC52573-74A8-A344-A855-F91765791157}"/>
    <dgm:cxn modelId="{6592B084-3B51-D442-941D-819D47243B44}" srcId="{58DA2235-BD47-5740-8AA5-B82456ACD5A4}" destId="{1E7EB0B1-3AE2-6C48-83BF-F6B871529AD6}" srcOrd="4" destOrd="0" parTransId="{B3A6B029-4B65-8E47-B9D8-8B97E8B322B8}" sibTransId="{D4A860F7-4A78-8049-98DC-C819ACE63024}"/>
    <dgm:cxn modelId="{889C55BA-3907-6F40-8AFB-2D2039BB1F87}" srcId="{CAB91E03-48C8-D445-9B0D-F7F10A12769C}" destId="{DD8BE64C-A77C-9E4D-BDA4-8D48E8DDE300}" srcOrd="3" destOrd="0" parTransId="{DD6F91EA-F5DB-8641-9A6D-72A12D890F41}" sibTransId="{61EE0163-A010-E944-9860-7970705CABD2}"/>
    <dgm:cxn modelId="{008D6CD4-830E-3148-9721-9C12507FE6BD}" type="presOf" srcId="{58DA2235-BD47-5740-8AA5-B82456ACD5A4}" destId="{3FE685B3-0F3C-B44F-8887-0D36AAAE893C}" srcOrd="0" destOrd="0" presId="urn:microsoft.com/office/officeart/2005/8/layout/lProcess2"/>
    <dgm:cxn modelId="{55750F15-AFD2-964B-95BF-55FF369FA1F4}" type="presOf" srcId="{031F13FE-01A0-464E-943D-B19F7CD85AE4}" destId="{FBC29556-C712-F540-A66A-63AF0BCD5468}" srcOrd="0" destOrd="0" presId="urn:microsoft.com/office/officeart/2005/8/layout/lProcess2"/>
    <dgm:cxn modelId="{5D03B225-9859-8C45-87A8-C3B6581CB382}" type="presOf" srcId="{913DAAE6-6782-9043-89DB-4FB4D7E1C3FE}" destId="{5901564F-A314-B84D-9913-9986100BFA15}" srcOrd="0" destOrd="0" presId="urn:microsoft.com/office/officeart/2005/8/layout/lProcess2"/>
    <dgm:cxn modelId="{508B684A-4B57-994F-B471-247B0096FBB6}" type="presOf" srcId="{FBED175E-B974-744D-ABA2-796B7046466A}" destId="{CCA3A6C6-97E3-B64E-814B-83D5517D113F}" srcOrd="0" destOrd="0" presId="urn:microsoft.com/office/officeart/2005/8/layout/lProcess2"/>
    <dgm:cxn modelId="{374B6DE4-2EA7-B641-AB96-1F7F3922E77F}" srcId="{58DA2235-BD47-5740-8AA5-B82456ACD5A4}" destId="{FF4000DB-1BF9-9A4C-B63C-C4D332A47172}" srcOrd="2" destOrd="0" parTransId="{94C67241-7071-3D4B-B999-D22FBE36722A}" sibTransId="{2B8833A2-30AA-734B-BA17-A99C2903B8AE}"/>
    <dgm:cxn modelId="{D9D0ACE6-B825-B844-98AE-90E65DFCDD22}" type="presOf" srcId="{DD8BE64C-A77C-9E4D-BDA4-8D48E8DDE300}" destId="{4FAD6D45-E0C9-5049-84BA-C948B0B5412C}" srcOrd="0" destOrd="0" presId="urn:microsoft.com/office/officeart/2005/8/layout/lProcess2"/>
    <dgm:cxn modelId="{9D3D40B2-C49E-CC42-B50A-F27B051077CD}" srcId="{EB863036-86A4-9847-B0C3-11CDDAE5205E}" destId="{BF79BCD7-9725-4146-B7C8-DE61DF3F9A69}" srcOrd="2" destOrd="0" parTransId="{69909548-9937-5843-81CF-5DA177A20865}" sibTransId="{01A2E6E7-DF63-BE4E-9115-AC3845DFFC92}"/>
    <dgm:cxn modelId="{58F7CD7C-0C5C-0842-98CD-AB9BABD1C0B9}" type="presParOf" srcId="{E32BE797-96C2-F346-9600-29DC81893EE1}" destId="{0E82C7D9-CF61-F840-9A3F-BC3DA5BFEB47}" srcOrd="0" destOrd="0" presId="urn:microsoft.com/office/officeart/2005/8/layout/lProcess2"/>
    <dgm:cxn modelId="{BF453A14-FF7F-484A-B7CD-49FA45FA9C6D}" type="presParOf" srcId="{0E82C7D9-CF61-F840-9A3F-BC3DA5BFEB47}" destId="{8F723B0D-5CAC-9F41-B471-A0B4D502C0A2}" srcOrd="0" destOrd="0" presId="urn:microsoft.com/office/officeart/2005/8/layout/lProcess2"/>
    <dgm:cxn modelId="{6DDF2B12-D886-9040-A088-A80E31784097}" type="presParOf" srcId="{0E82C7D9-CF61-F840-9A3F-BC3DA5BFEB47}" destId="{6DB2A18D-256D-0442-BB40-F5645ED97A66}" srcOrd="1" destOrd="0" presId="urn:microsoft.com/office/officeart/2005/8/layout/lProcess2"/>
    <dgm:cxn modelId="{F9E3A4E5-8A3D-1D4B-AF60-8A560CC7A9F8}" type="presParOf" srcId="{0E82C7D9-CF61-F840-9A3F-BC3DA5BFEB47}" destId="{9BA0C98E-8A9E-EF4F-B988-DD5D1B68FD4A}" srcOrd="2" destOrd="0" presId="urn:microsoft.com/office/officeart/2005/8/layout/lProcess2"/>
    <dgm:cxn modelId="{537D1A99-32F3-7649-8BC9-322A23BB41F3}" type="presParOf" srcId="{9BA0C98E-8A9E-EF4F-B988-DD5D1B68FD4A}" destId="{5F7D8188-CFE9-8449-8955-986ACD6AEB24}" srcOrd="0" destOrd="0" presId="urn:microsoft.com/office/officeart/2005/8/layout/lProcess2"/>
    <dgm:cxn modelId="{F9C35818-1FD7-9C4D-94E1-A877C7BF2669}" type="presParOf" srcId="{5F7D8188-CFE9-8449-8955-986ACD6AEB24}" destId="{5901564F-A314-B84D-9913-9986100BFA15}" srcOrd="0" destOrd="0" presId="urn:microsoft.com/office/officeart/2005/8/layout/lProcess2"/>
    <dgm:cxn modelId="{B8547C02-64F4-1442-AA77-A79DD0AC60B4}" type="presParOf" srcId="{5F7D8188-CFE9-8449-8955-986ACD6AEB24}" destId="{4079300A-511F-204B-B2F1-8DECB8C1B8D3}" srcOrd="1" destOrd="0" presId="urn:microsoft.com/office/officeart/2005/8/layout/lProcess2"/>
    <dgm:cxn modelId="{8FD15F73-B020-4144-8C29-C7286D88F83A}" type="presParOf" srcId="{5F7D8188-CFE9-8449-8955-986ACD6AEB24}" destId="{8187A348-405B-FB42-B085-2F4FE7DF162B}" srcOrd="2" destOrd="0" presId="urn:microsoft.com/office/officeart/2005/8/layout/lProcess2"/>
    <dgm:cxn modelId="{52DF20C4-69DF-D047-B354-086064EF0F29}" type="presParOf" srcId="{5F7D8188-CFE9-8449-8955-986ACD6AEB24}" destId="{3C9E1462-21FB-944F-B9BE-4D853E16B832}" srcOrd="3" destOrd="0" presId="urn:microsoft.com/office/officeart/2005/8/layout/lProcess2"/>
    <dgm:cxn modelId="{085B118F-33FF-1745-A1CE-4BFE12F33262}" type="presParOf" srcId="{5F7D8188-CFE9-8449-8955-986ACD6AEB24}" destId="{B124E8F8-D373-C643-B13E-0F31F8ECEEC8}" srcOrd="4" destOrd="0" presId="urn:microsoft.com/office/officeart/2005/8/layout/lProcess2"/>
    <dgm:cxn modelId="{D4341258-C3C1-1747-856A-F6CA768212A1}" type="presParOf" srcId="{5F7D8188-CFE9-8449-8955-986ACD6AEB24}" destId="{9F4BA2F2-F93B-6C4F-8F12-CB85CFB6ACAB}" srcOrd="5" destOrd="0" presId="urn:microsoft.com/office/officeart/2005/8/layout/lProcess2"/>
    <dgm:cxn modelId="{C84CEADE-F2BB-5949-8820-012F9A7F1597}" type="presParOf" srcId="{5F7D8188-CFE9-8449-8955-986ACD6AEB24}" destId="{4FAD6D45-E0C9-5049-84BA-C948B0B5412C}" srcOrd="6" destOrd="0" presId="urn:microsoft.com/office/officeart/2005/8/layout/lProcess2"/>
    <dgm:cxn modelId="{941390FC-08D9-9D4E-ACAB-FA52F8E7D2AB}" type="presParOf" srcId="{5F7D8188-CFE9-8449-8955-986ACD6AEB24}" destId="{A2831CC5-5474-1942-A8BD-D6E5EEBED7BE}" srcOrd="7" destOrd="0" presId="urn:microsoft.com/office/officeart/2005/8/layout/lProcess2"/>
    <dgm:cxn modelId="{E3BD9BAB-0788-BD48-9362-019CA5554165}" type="presParOf" srcId="{5F7D8188-CFE9-8449-8955-986ACD6AEB24}" destId="{88DC43FF-3BA9-8C4F-B5F9-1BE36FDC5B07}" srcOrd="8" destOrd="0" presId="urn:microsoft.com/office/officeart/2005/8/layout/lProcess2"/>
    <dgm:cxn modelId="{DCAAE41B-3BA0-634B-BA29-A7D9872759D5}" type="presParOf" srcId="{E32BE797-96C2-F346-9600-29DC81893EE1}" destId="{0EF5C296-5D76-DA4A-9D50-0596740F9352}" srcOrd="1" destOrd="0" presId="urn:microsoft.com/office/officeart/2005/8/layout/lProcess2"/>
    <dgm:cxn modelId="{E697D2F7-D709-ED43-90FA-ADA3C34CFBE9}" type="presParOf" srcId="{E32BE797-96C2-F346-9600-29DC81893EE1}" destId="{61A4D8B9-3025-7A4F-A8FA-A65423B3C794}" srcOrd="2" destOrd="0" presId="urn:microsoft.com/office/officeart/2005/8/layout/lProcess2"/>
    <dgm:cxn modelId="{E56A4FE4-46F4-D043-AC91-32D01D5D2264}" type="presParOf" srcId="{61A4D8B9-3025-7A4F-A8FA-A65423B3C794}" destId="{3FE685B3-0F3C-B44F-8887-0D36AAAE893C}" srcOrd="0" destOrd="0" presId="urn:microsoft.com/office/officeart/2005/8/layout/lProcess2"/>
    <dgm:cxn modelId="{0C24BA85-52FB-6B48-8F12-A56AF0DAFB29}" type="presParOf" srcId="{61A4D8B9-3025-7A4F-A8FA-A65423B3C794}" destId="{AB4780F0-0D24-4746-822C-B027CEAC72FE}" srcOrd="1" destOrd="0" presId="urn:microsoft.com/office/officeart/2005/8/layout/lProcess2"/>
    <dgm:cxn modelId="{811FCD05-09D0-714D-BB9A-EB16323F8015}" type="presParOf" srcId="{61A4D8B9-3025-7A4F-A8FA-A65423B3C794}" destId="{8F4E0568-FB33-4248-ABA0-9B37F2251AB5}" srcOrd="2" destOrd="0" presId="urn:microsoft.com/office/officeart/2005/8/layout/lProcess2"/>
    <dgm:cxn modelId="{F4F23C36-11DB-2E44-88E1-1A7406329B89}" type="presParOf" srcId="{8F4E0568-FB33-4248-ABA0-9B37F2251AB5}" destId="{ABFD3ED3-BFA3-DA4C-85EB-38060FD39377}" srcOrd="0" destOrd="0" presId="urn:microsoft.com/office/officeart/2005/8/layout/lProcess2"/>
    <dgm:cxn modelId="{26A38E8E-DF3B-E548-8FF4-FCDDC8316A81}" type="presParOf" srcId="{ABFD3ED3-BFA3-DA4C-85EB-38060FD39377}" destId="{CCA3A6C6-97E3-B64E-814B-83D5517D113F}" srcOrd="0" destOrd="0" presId="urn:microsoft.com/office/officeart/2005/8/layout/lProcess2"/>
    <dgm:cxn modelId="{08741A32-31F4-E143-ABB0-3EBF98CFB51B}" type="presParOf" srcId="{ABFD3ED3-BFA3-DA4C-85EB-38060FD39377}" destId="{3DF8D357-A0A6-1F40-BAA4-0DAB08CCB707}" srcOrd="1" destOrd="0" presId="urn:microsoft.com/office/officeart/2005/8/layout/lProcess2"/>
    <dgm:cxn modelId="{B12446B7-2617-AD40-AFD0-B5AFAB1154F7}" type="presParOf" srcId="{ABFD3ED3-BFA3-DA4C-85EB-38060FD39377}" destId="{3CC35839-59CD-9B40-8104-E2F72C48E527}" srcOrd="2" destOrd="0" presId="urn:microsoft.com/office/officeart/2005/8/layout/lProcess2"/>
    <dgm:cxn modelId="{D5C492B3-055F-504C-8FC4-54EAA24A2A92}" type="presParOf" srcId="{ABFD3ED3-BFA3-DA4C-85EB-38060FD39377}" destId="{453C08A4-064D-214E-9935-CF69F113DF4F}" srcOrd="3" destOrd="0" presId="urn:microsoft.com/office/officeart/2005/8/layout/lProcess2"/>
    <dgm:cxn modelId="{34D8BF70-7F65-FC47-9F7C-C9DBE2670C73}" type="presParOf" srcId="{ABFD3ED3-BFA3-DA4C-85EB-38060FD39377}" destId="{347117A2-8E6D-7149-A903-1CAD0BBF31FC}" srcOrd="4" destOrd="0" presId="urn:microsoft.com/office/officeart/2005/8/layout/lProcess2"/>
    <dgm:cxn modelId="{97987E93-C28A-FD4B-BBD9-51FF7E49AFFA}" type="presParOf" srcId="{ABFD3ED3-BFA3-DA4C-85EB-38060FD39377}" destId="{AD4665CF-8ABE-FA4F-9F85-D5EF573B7DFC}" srcOrd="5" destOrd="0" presId="urn:microsoft.com/office/officeart/2005/8/layout/lProcess2"/>
    <dgm:cxn modelId="{8433EE78-C408-D148-9C16-1464A943BA61}" type="presParOf" srcId="{ABFD3ED3-BFA3-DA4C-85EB-38060FD39377}" destId="{F5E0BD4D-2BFC-134B-9018-47CADE0DEAE7}" srcOrd="6" destOrd="0" presId="urn:microsoft.com/office/officeart/2005/8/layout/lProcess2"/>
    <dgm:cxn modelId="{E32E8B47-0257-4147-A230-BDA4D7ABDD3C}" type="presParOf" srcId="{ABFD3ED3-BFA3-DA4C-85EB-38060FD39377}" destId="{00F49942-EE44-A94A-A43C-A3AFC795FC45}" srcOrd="7" destOrd="0" presId="urn:microsoft.com/office/officeart/2005/8/layout/lProcess2"/>
    <dgm:cxn modelId="{A56CB5F7-9B6E-F04A-A141-A0988B322B49}" type="presParOf" srcId="{ABFD3ED3-BFA3-DA4C-85EB-38060FD39377}" destId="{8034E1EF-0899-0548-A8A9-409BEC22863F}" srcOrd="8" destOrd="0" presId="urn:microsoft.com/office/officeart/2005/8/layout/lProcess2"/>
    <dgm:cxn modelId="{071CA9FD-BDDC-DD46-9649-11A380CB22AD}" type="presParOf" srcId="{E32BE797-96C2-F346-9600-29DC81893EE1}" destId="{A76144BF-AC2A-E748-B155-331F36A97B88}" srcOrd="3" destOrd="0" presId="urn:microsoft.com/office/officeart/2005/8/layout/lProcess2"/>
    <dgm:cxn modelId="{FB1AABC8-9295-9E43-8FED-7CA1DF5F7801}" type="presParOf" srcId="{E32BE797-96C2-F346-9600-29DC81893EE1}" destId="{3FD24EAB-88B4-F14F-B103-12FCC5F02BE9}" srcOrd="4" destOrd="0" presId="urn:microsoft.com/office/officeart/2005/8/layout/lProcess2"/>
    <dgm:cxn modelId="{6E87AE1D-3DB0-5548-8056-6F859630F8B7}" type="presParOf" srcId="{3FD24EAB-88B4-F14F-B103-12FCC5F02BE9}" destId="{23632F66-C2BA-3E4E-B809-BFB893A3035E}" srcOrd="0" destOrd="0" presId="urn:microsoft.com/office/officeart/2005/8/layout/lProcess2"/>
    <dgm:cxn modelId="{0266C6DD-6220-E14D-B936-0155EB85A7E4}" type="presParOf" srcId="{3FD24EAB-88B4-F14F-B103-12FCC5F02BE9}" destId="{11DE0E84-679C-3645-878F-C3BDE06016BA}" srcOrd="1" destOrd="0" presId="urn:microsoft.com/office/officeart/2005/8/layout/lProcess2"/>
    <dgm:cxn modelId="{0FD90D5B-F11F-D04B-ABEE-21BC4CD404BC}" type="presParOf" srcId="{3FD24EAB-88B4-F14F-B103-12FCC5F02BE9}" destId="{C628C34F-C40F-B944-9318-8B0BC769EA9F}" srcOrd="2" destOrd="0" presId="urn:microsoft.com/office/officeart/2005/8/layout/lProcess2"/>
    <dgm:cxn modelId="{D7EA7B49-6FC8-6149-A759-F9A9AAD727EE}" type="presParOf" srcId="{C628C34F-C40F-B944-9318-8B0BC769EA9F}" destId="{02A93532-FB58-F942-ABDE-AD9E8DCEB53E}" srcOrd="0" destOrd="0" presId="urn:microsoft.com/office/officeart/2005/8/layout/lProcess2"/>
    <dgm:cxn modelId="{2BAB4718-4491-A542-8D6F-830260756AFF}" type="presParOf" srcId="{02A93532-FB58-F942-ABDE-AD9E8DCEB53E}" destId="{DB4712A4-A8EC-6947-846B-B688B951D68A}" srcOrd="0" destOrd="0" presId="urn:microsoft.com/office/officeart/2005/8/layout/lProcess2"/>
    <dgm:cxn modelId="{1F5A3B29-694A-3947-9699-385AD241EEB2}" type="presParOf" srcId="{02A93532-FB58-F942-ABDE-AD9E8DCEB53E}" destId="{5AF5622F-62A4-9847-A0E4-506F4B41BA2B}" srcOrd="1" destOrd="0" presId="urn:microsoft.com/office/officeart/2005/8/layout/lProcess2"/>
    <dgm:cxn modelId="{F9049BD8-009C-CC47-80BC-A0C6D2CF20CF}" type="presParOf" srcId="{02A93532-FB58-F942-ABDE-AD9E8DCEB53E}" destId="{6E080700-D357-614C-AFE3-FDD81AC3275E}" srcOrd="2" destOrd="0" presId="urn:microsoft.com/office/officeart/2005/8/layout/lProcess2"/>
    <dgm:cxn modelId="{A7B9A149-3A72-0C40-9770-2963292601D3}" type="presParOf" srcId="{02A93532-FB58-F942-ABDE-AD9E8DCEB53E}" destId="{3FA315C7-9FCA-9F45-974C-8A0B0541E788}" srcOrd="3" destOrd="0" presId="urn:microsoft.com/office/officeart/2005/8/layout/lProcess2"/>
    <dgm:cxn modelId="{B17A983E-211A-8B4A-81FE-F4C7C41E20E3}" type="presParOf" srcId="{02A93532-FB58-F942-ABDE-AD9E8DCEB53E}" destId="{5ECBC388-19E3-A348-A15D-7278B74288CE}" srcOrd="4" destOrd="0" presId="urn:microsoft.com/office/officeart/2005/8/layout/lProcess2"/>
    <dgm:cxn modelId="{92C6E497-6265-E341-87A1-935D1D299939}" type="presParOf" srcId="{02A93532-FB58-F942-ABDE-AD9E8DCEB53E}" destId="{D5377D97-A984-1F4C-B36A-4775D1D4D14F}" srcOrd="5" destOrd="0" presId="urn:microsoft.com/office/officeart/2005/8/layout/lProcess2"/>
    <dgm:cxn modelId="{429698E6-D589-3640-B9E7-7D0E765C87DB}" type="presParOf" srcId="{02A93532-FB58-F942-ABDE-AD9E8DCEB53E}" destId="{FBC29556-C712-F540-A66A-63AF0BCD5468}" srcOrd="6" destOrd="0" presId="urn:microsoft.com/office/officeart/2005/8/layout/lProcess2"/>
    <dgm:cxn modelId="{91ECFDFF-67D0-5149-A39A-FE1A1BB88E44}" type="presParOf" srcId="{02A93532-FB58-F942-ABDE-AD9E8DCEB53E}" destId="{730DBD45-943D-1043-9833-104D3B97F47E}" srcOrd="7" destOrd="0" presId="urn:microsoft.com/office/officeart/2005/8/layout/lProcess2"/>
    <dgm:cxn modelId="{5A429448-0E4C-B747-A47A-0EC56DBE3358}" type="presParOf" srcId="{02A93532-FB58-F942-ABDE-AD9E8DCEB53E}" destId="{6FDA072C-C8B3-EB4F-86AF-320FE392A1C2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B863036-86A4-9847-B0C3-11CDDAE5205E}" type="doc">
      <dgm:prSet loTypeId="urn:microsoft.com/office/officeart/2005/8/layout/lProcess2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AB91E03-48C8-D445-9B0D-F7F10A12769C}">
      <dgm:prSet phldrT="[Text]"/>
      <dgm:spPr/>
      <dgm:t>
        <a:bodyPr/>
        <a:lstStyle/>
        <a:p>
          <a:r>
            <a:rPr lang="en-US" dirty="0" smtClean="0"/>
            <a:t>Fred</a:t>
          </a:r>
          <a:endParaRPr lang="en-US" dirty="0"/>
        </a:p>
      </dgm:t>
    </dgm:pt>
    <dgm:pt modelId="{405F3749-27E5-5E4C-830D-83D1E43CC50E}" type="parTrans" cxnId="{99D94112-F4A3-2A4A-8884-790987C96E67}">
      <dgm:prSet/>
      <dgm:spPr/>
      <dgm:t>
        <a:bodyPr/>
        <a:lstStyle/>
        <a:p>
          <a:endParaRPr lang="en-US"/>
        </a:p>
      </dgm:t>
    </dgm:pt>
    <dgm:pt modelId="{1AEBFC96-E988-3A45-B7E8-787F90B415E0}" type="sibTrans" cxnId="{99D94112-F4A3-2A4A-8884-790987C96E67}">
      <dgm:prSet/>
      <dgm:spPr/>
      <dgm:t>
        <a:bodyPr/>
        <a:lstStyle/>
        <a:p>
          <a:endParaRPr lang="en-US"/>
        </a:p>
      </dgm:t>
    </dgm:pt>
    <dgm:pt modelId="{58DA2235-BD47-5740-8AA5-B82456ACD5A4}">
      <dgm:prSet phldrT="[Text]"/>
      <dgm:spPr/>
      <dgm:t>
        <a:bodyPr/>
        <a:lstStyle/>
        <a:p>
          <a:r>
            <a:rPr lang="en-US" dirty="0" smtClean="0"/>
            <a:t>Hank</a:t>
          </a:r>
          <a:endParaRPr lang="en-US" dirty="0"/>
        </a:p>
      </dgm:t>
    </dgm:pt>
    <dgm:pt modelId="{5769A89B-EBC6-234B-A766-E17E0A852C70}" type="parTrans" cxnId="{E8AFFFA0-E6A8-534E-9E43-3B4896391DDD}">
      <dgm:prSet/>
      <dgm:spPr/>
      <dgm:t>
        <a:bodyPr/>
        <a:lstStyle/>
        <a:p>
          <a:endParaRPr lang="en-US"/>
        </a:p>
      </dgm:t>
    </dgm:pt>
    <dgm:pt modelId="{B0139574-F950-DC47-8BBC-E501C7D14992}" type="sibTrans" cxnId="{E8AFFFA0-E6A8-534E-9E43-3B4896391DDD}">
      <dgm:prSet/>
      <dgm:spPr/>
      <dgm:t>
        <a:bodyPr/>
        <a:lstStyle/>
        <a:p>
          <a:endParaRPr lang="en-US"/>
        </a:p>
      </dgm:t>
    </dgm:pt>
    <dgm:pt modelId="{FBED175E-B974-744D-ABA2-796B7046466A}">
      <dgm:prSet phldrT="[Text]"/>
      <dgm:spPr/>
      <dgm:t>
        <a:bodyPr/>
        <a:lstStyle/>
        <a:p>
          <a:r>
            <a:rPr lang="en-US" dirty="0" smtClean="0"/>
            <a:t>15 years old Caucasian male</a:t>
          </a:r>
          <a:endParaRPr lang="en-US" dirty="0"/>
        </a:p>
      </dgm:t>
    </dgm:pt>
    <dgm:pt modelId="{DB0B0397-3F28-694C-B2C1-B387B62FC7D0}" type="parTrans" cxnId="{1C65071C-57B2-D546-A108-959085E99B6E}">
      <dgm:prSet/>
      <dgm:spPr/>
      <dgm:t>
        <a:bodyPr/>
        <a:lstStyle/>
        <a:p>
          <a:endParaRPr lang="en-US"/>
        </a:p>
      </dgm:t>
    </dgm:pt>
    <dgm:pt modelId="{B1666D38-75B1-B840-B100-0B61383D1F09}" type="sibTrans" cxnId="{1C65071C-57B2-D546-A108-959085E99B6E}">
      <dgm:prSet/>
      <dgm:spPr/>
      <dgm:t>
        <a:bodyPr/>
        <a:lstStyle/>
        <a:p>
          <a:endParaRPr lang="en-US"/>
        </a:p>
      </dgm:t>
    </dgm:pt>
    <dgm:pt modelId="{BF79BCD7-9725-4146-B7C8-DE61DF3F9A69}">
      <dgm:prSet phldrT="[Text]"/>
      <dgm:spPr/>
      <dgm:t>
        <a:bodyPr/>
        <a:lstStyle/>
        <a:p>
          <a:r>
            <a:rPr lang="en-US" dirty="0" smtClean="0"/>
            <a:t>Chuck</a:t>
          </a:r>
          <a:endParaRPr lang="en-US" dirty="0"/>
        </a:p>
      </dgm:t>
    </dgm:pt>
    <dgm:pt modelId="{69909548-9937-5843-81CF-5DA177A20865}" type="parTrans" cxnId="{9D3D40B2-C49E-CC42-B50A-F27B051077CD}">
      <dgm:prSet/>
      <dgm:spPr/>
      <dgm:t>
        <a:bodyPr/>
        <a:lstStyle/>
        <a:p>
          <a:endParaRPr lang="en-US"/>
        </a:p>
      </dgm:t>
    </dgm:pt>
    <dgm:pt modelId="{01A2E6E7-DF63-BE4E-9115-AC3845DFFC92}" type="sibTrans" cxnId="{9D3D40B2-C49E-CC42-B50A-F27B051077CD}">
      <dgm:prSet/>
      <dgm:spPr/>
      <dgm:t>
        <a:bodyPr/>
        <a:lstStyle/>
        <a:p>
          <a:endParaRPr lang="en-US"/>
        </a:p>
      </dgm:t>
    </dgm:pt>
    <dgm:pt modelId="{76EAA4D4-8AF0-1B40-B55E-470176397DED}">
      <dgm:prSet phldrT="[Text]"/>
      <dgm:spPr/>
      <dgm:t>
        <a:bodyPr/>
        <a:lstStyle/>
        <a:p>
          <a:endParaRPr lang="en-US" dirty="0"/>
        </a:p>
      </dgm:t>
    </dgm:pt>
    <dgm:pt modelId="{7B49EFA7-6905-0C47-9043-C36B676B818B}" type="parTrans" cxnId="{EAF598B6-E930-6849-AE98-D8C2ACF04608}">
      <dgm:prSet/>
      <dgm:spPr/>
      <dgm:t>
        <a:bodyPr/>
        <a:lstStyle/>
        <a:p>
          <a:endParaRPr lang="en-US"/>
        </a:p>
      </dgm:t>
    </dgm:pt>
    <dgm:pt modelId="{64180CCC-2971-5B40-9E12-369D48275CAC}" type="sibTrans" cxnId="{EAF598B6-E930-6849-AE98-D8C2ACF04608}">
      <dgm:prSet/>
      <dgm:spPr/>
      <dgm:t>
        <a:bodyPr/>
        <a:lstStyle/>
        <a:p>
          <a:endParaRPr lang="en-US"/>
        </a:p>
      </dgm:t>
    </dgm:pt>
    <dgm:pt modelId="{913DAAE6-6782-9043-89DB-4FB4D7E1C3FE}">
      <dgm:prSet phldrT="[Text]"/>
      <dgm:spPr/>
      <dgm:t>
        <a:bodyPr/>
        <a:lstStyle/>
        <a:p>
          <a:r>
            <a:rPr lang="en-US" dirty="0" smtClean="0"/>
            <a:t>12 year old Caucasian male</a:t>
          </a:r>
          <a:endParaRPr lang="en-US" dirty="0"/>
        </a:p>
      </dgm:t>
    </dgm:pt>
    <dgm:pt modelId="{1A5A3B5D-FA49-1048-981E-D0F627A08A28}" type="parTrans" cxnId="{F08F5F50-B840-E546-81C7-D513DA07B41F}">
      <dgm:prSet/>
      <dgm:spPr/>
      <dgm:t>
        <a:bodyPr/>
        <a:lstStyle/>
        <a:p>
          <a:endParaRPr lang="en-US"/>
        </a:p>
      </dgm:t>
    </dgm:pt>
    <dgm:pt modelId="{C8546C5E-2B4E-104F-8873-E66DF65F8EB4}" type="sibTrans" cxnId="{F08F5F50-B840-E546-81C7-D513DA07B41F}">
      <dgm:prSet/>
      <dgm:spPr/>
      <dgm:t>
        <a:bodyPr/>
        <a:lstStyle/>
        <a:p>
          <a:endParaRPr lang="en-US"/>
        </a:p>
      </dgm:t>
    </dgm:pt>
    <dgm:pt modelId="{82559EA2-0DEE-D94B-86F6-3E28C2DB7D8B}">
      <dgm:prSet phldrT="[Text]"/>
      <dgm:spPr/>
      <dgm:t>
        <a:bodyPr/>
        <a:lstStyle/>
        <a:p>
          <a:r>
            <a:rPr lang="en-US" dirty="0" smtClean="0"/>
            <a:t>Autism Spectrum Disorder</a:t>
          </a:r>
          <a:endParaRPr lang="en-US" dirty="0"/>
        </a:p>
      </dgm:t>
    </dgm:pt>
    <dgm:pt modelId="{4B827490-DB31-3B49-A550-B9C92AC37CF5}" type="parTrans" cxnId="{8F0AF814-092C-8847-B159-39FD9FFED691}">
      <dgm:prSet/>
      <dgm:spPr/>
      <dgm:t>
        <a:bodyPr/>
        <a:lstStyle/>
        <a:p>
          <a:endParaRPr lang="en-US"/>
        </a:p>
      </dgm:t>
    </dgm:pt>
    <dgm:pt modelId="{E1BA0A48-CAA8-D944-83B1-456D5039D6BB}" type="sibTrans" cxnId="{8F0AF814-092C-8847-B159-39FD9FFED691}">
      <dgm:prSet/>
      <dgm:spPr/>
      <dgm:t>
        <a:bodyPr/>
        <a:lstStyle/>
        <a:p>
          <a:endParaRPr lang="en-US"/>
        </a:p>
      </dgm:t>
    </dgm:pt>
    <dgm:pt modelId="{1E005C8E-3474-C84E-BDBD-E1714A60A0F4}">
      <dgm:prSet phldrT="[Text]"/>
      <dgm:spPr/>
      <dgm:t>
        <a:bodyPr/>
        <a:lstStyle/>
        <a:p>
          <a:endParaRPr lang="en-US" dirty="0"/>
        </a:p>
      </dgm:t>
    </dgm:pt>
    <dgm:pt modelId="{5EF58ED6-4C00-AC4F-AAD7-4EB1B854C197}" type="parTrans" cxnId="{5FAC9FEA-D614-4841-8210-D04D3947964C}">
      <dgm:prSet/>
      <dgm:spPr/>
      <dgm:t>
        <a:bodyPr/>
        <a:lstStyle/>
        <a:p>
          <a:endParaRPr lang="en-US"/>
        </a:p>
      </dgm:t>
    </dgm:pt>
    <dgm:pt modelId="{1FF13713-9D6F-D54A-BF3E-3A9F406C3A07}" type="sibTrans" cxnId="{5FAC9FEA-D614-4841-8210-D04D3947964C}">
      <dgm:prSet/>
      <dgm:spPr/>
      <dgm:t>
        <a:bodyPr/>
        <a:lstStyle/>
        <a:p>
          <a:endParaRPr lang="en-US"/>
        </a:p>
      </dgm:t>
    </dgm:pt>
    <dgm:pt modelId="{DC271118-79CF-984D-9120-EE2F99390599}">
      <dgm:prSet phldrT="[Text]"/>
      <dgm:spPr/>
      <dgm:t>
        <a:bodyPr/>
        <a:lstStyle/>
        <a:p>
          <a:r>
            <a:rPr lang="en-US" dirty="0" smtClean="0"/>
            <a:t>Autism Spectrum Disorder</a:t>
          </a:r>
          <a:endParaRPr lang="en-US" dirty="0"/>
        </a:p>
      </dgm:t>
    </dgm:pt>
    <dgm:pt modelId="{D8BFA0BE-48D4-654A-AB38-D4AAA5E53C22}" type="parTrans" cxnId="{0CE5C2E8-DDEE-034B-89C2-76F59AAA7FDE}">
      <dgm:prSet/>
      <dgm:spPr/>
      <dgm:t>
        <a:bodyPr/>
        <a:lstStyle/>
        <a:p>
          <a:endParaRPr lang="en-US"/>
        </a:p>
      </dgm:t>
    </dgm:pt>
    <dgm:pt modelId="{2CC9CA00-4B72-DA45-A938-EAF14E434E0D}" type="sibTrans" cxnId="{0CE5C2E8-DDEE-034B-89C2-76F59AAA7FDE}">
      <dgm:prSet/>
      <dgm:spPr/>
      <dgm:t>
        <a:bodyPr/>
        <a:lstStyle/>
        <a:p>
          <a:endParaRPr lang="en-US"/>
        </a:p>
      </dgm:t>
    </dgm:pt>
    <dgm:pt modelId="{3C055A47-3C86-A143-BD89-43956ACE0919}">
      <dgm:prSet phldrT="[Text]"/>
      <dgm:spPr/>
      <dgm:t>
        <a:bodyPr/>
        <a:lstStyle/>
        <a:p>
          <a:r>
            <a:rPr lang="en-US" dirty="0" smtClean="0"/>
            <a:t>14 year old Caucasian male</a:t>
          </a:r>
          <a:endParaRPr lang="en-US" dirty="0"/>
        </a:p>
      </dgm:t>
    </dgm:pt>
    <dgm:pt modelId="{B1EDFAFC-A0D9-3446-87F0-3FC29D90F2AE}" type="parTrans" cxnId="{6B75FD3A-8742-D14F-8D95-437A9E6408E5}">
      <dgm:prSet/>
      <dgm:spPr/>
      <dgm:t>
        <a:bodyPr/>
        <a:lstStyle/>
        <a:p>
          <a:endParaRPr lang="en-US"/>
        </a:p>
      </dgm:t>
    </dgm:pt>
    <dgm:pt modelId="{1F29DC73-A47D-344D-BF89-84E3F799B600}" type="sibTrans" cxnId="{6B75FD3A-8742-D14F-8D95-437A9E6408E5}">
      <dgm:prSet/>
      <dgm:spPr/>
      <dgm:t>
        <a:bodyPr/>
        <a:lstStyle/>
        <a:p>
          <a:endParaRPr lang="en-US"/>
        </a:p>
      </dgm:t>
    </dgm:pt>
    <dgm:pt modelId="{2B5D809A-A530-2345-999C-88FDF004EAA4}">
      <dgm:prSet phldrT="[Text]"/>
      <dgm:spPr/>
      <dgm:t>
        <a:bodyPr/>
        <a:lstStyle/>
        <a:p>
          <a:r>
            <a:rPr lang="en-US" dirty="0" smtClean="0"/>
            <a:t>Autism Spectrum Disorder</a:t>
          </a:r>
          <a:endParaRPr lang="en-US" dirty="0"/>
        </a:p>
      </dgm:t>
    </dgm:pt>
    <dgm:pt modelId="{47DF3E4B-F9C3-B344-BBAA-2CC9251EC7EE}" type="parTrans" cxnId="{2C942756-9452-B246-8DB1-2D78F999447E}">
      <dgm:prSet/>
      <dgm:spPr/>
      <dgm:t>
        <a:bodyPr/>
        <a:lstStyle/>
        <a:p>
          <a:endParaRPr lang="en-US"/>
        </a:p>
      </dgm:t>
    </dgm:pt>
    <dgm:pt modelId="{3D44B86B-1DA9-A24F-9966-BD54A45478AC}" type="sibTrans" cxnId="{2C942756-9452-B246-8DB1-2D78F999447E}">
      <dgm:prSet/>
      <dgm:spPr/>
      <dgm:t>
        <a:bodyPr/>
        <a:lstStyle/>
        <a:p>
          <a:endParaRPr lang="en-US"/>
        </a:p>
      </dgm:t>
    </dgm:pt>
    <dgm:pt modelId="{C77FF418-5EAC-BC4A-A4B8-4B0C1E0FC054}">
      <dgm:prSet phldrT="[Text]"/>
      <dgm:spPr/>
      <dgm:t>
        <a:bodyPr/>
        <a:lstStyle/>
        <a:p>
          <a:endParaRPr lang="en-US" dirty="0"/>
        </a:p>
      </dgm:t>
    </dgm:pt>
    <dgm:pt modelId="{704106BE-8DDA-EE49-9C5C-1DE7F03B6E58}" type="parTrans" cxnId="{23849012-64A0-6E45-9120-0CB3D9D685EB}">
      <dgm:prSet/>
      <dgm:spPr/>
      <dgm:t>
        <a:bodyPr/>
        <a:lstStyle/>
        <a:p>
          <a:endParaRPr lang="en-US"/>
        </a:p>
      </dgm:t>
    </dgm:pt>
    <dgm:pt modelId="{D0F9A09B-E9C9-304E-86DA-83C04DAAC050}" type="sibTrans" cxnId="{23849012-64A0-6E45-9120-0CB3D9D685EB}">
      <dgm:prSet/>
      <dgm:spPr/>
      <dgm:t>
        <a:bodyPr/>
        <a:lstStyle/>
        <a:p>
          <a:endParaRPr lang="en-US"/>
        </a:p>
      </dgm:t>
    </dgm:pt>
    <dgm:pt modelId="{CFB94B47-7F5E-0C42-A586-640A4945FB0B}">
      <dgm:prSet phldrT="[Text]"/>
      <dgm:spPr/>
      <dgm:t>
        <a:bodyPr/>
        <a:lstStyle/>
        <a:p>
          <a:endParaRPr lang="en-US" dirty="0" smtClean="0"/>
        </a:p>
      </dgm:t>
    </dgm:pt>
    <dgm:pt modelId="{2523084A-E2B8-4F4E-9531-B843E65F7D49}" type="parTrans" cxnId="{E398C51B-A187-3343-BFB4-06C2CC0763BB}">
      <dgm:prSet/>
      <dgm:spPr/>
      <dgm:t>
        <a:bodyPr/>
        <a:lstStyle/>
        <a:p>
          <a:endParaRPr lang="en-US"/>
        </a:p>
      </dgm:t>
    </dgm:pt>
    <dgm:pt modelId="{7CC52573-74A8-A344-A855-F91765791157}" type="sibTrans" cxnId="{E398C51B-A187-3343-BFB4-06C2CC0763BB}">
      <dgm:prSet/>
      <dgm:spPr/>
      <dgm:t>
        <a:bodyPr/>
        <a:lstStyle/>
        <a:p>
          <a:endParaRPr lang="en-US"/>
        </a:p>
      </dgm:t>
    </dgm:pt>
    <dgm:pt modelId="{FF4000DB-1BF9-9A4C-B63C-C4D332A47172}">
      <dgm:prSet phldrT="[Text]"/>
      <dgm:spPr/>
      <dgm:t>
        <a:bodyPr/>
        <a:lstStyle/>
        <a:p>
          <a:endParaRPr lang="en-US" dirty="0"/>
        </a:p>
      </dgm:t>
    </dgm:pt>
    <dgm:pt modelId="{94C67241-7071-3D4B-B999-D22FBE36722A}" type="parTrans" cxnId="{374B6DE4-2EA7-B641-AB96-1F7F3922E77F}">
      <dgm:prSet/>
      <dgm:spPr/>
      <dgm:t>
        <a:bodyPr/>
        <a:lstStyle/>
        <a:p>
          <a:endParaRPr lang="en-US"/>
        </a:p>
      </dgm:t>
    </dgm:pt>
    <dgm:pt modelId="{2B8833A2-30AA-734B-BA17-A99C2903B8AE}" type="sibTrans" cxnId="{374B6DE4-2EA7-B641-AB96-1F7F3922E77F}">
      <dgm:prSet/>
      <dgm:spPr/>
      <dgm:t>
        <a:bodyPr/>
        <a:lstStyle/>
        <a:p>
          <a:endParaRPr lang="en-US"/>
        </a:p>
      </dgm:t>
    </dgm:pt>
    <dgm:pt modelId="{AFFC9519-132D-9946-B8CD-8A2A88FD35F0}">
      <dgm:prSet phldrT="[Text]"/>
      <dgm:spPr/>
      <dgm:t>
        <a:bodyPr/>
        <a:lstStyle/>
        <a:p>
          <a:endParaRPr lang="en-US" dirty="0"/>
        </a:p>
      </dgm:t>
    </dgm:pt>
    <dgm:pt modelId="{D54FC099-2F55-B343-A176-2A89A7E623EE}" type="parTrans" cxnId="{B51F1710-36A5-6949-BC58-58698A58BC6D}">
      <dgm:prSet/>
      <dgm:spPr/>
      <dgm:t>
        <a:bodyPr/>
        <a:lstStyle/>
        <a:p>
          <a:endParaRPr lang="en-US"/>
        </a:p>
      </dgm:t>
    </dgm:pt>
    <dgm:pt modelId="{7C8C3630-B92D-F346-AFDA-CF5CEC1D2541}" type="sibTrans" cxnId="{B51F1710-36A5-6949-BC58-58698A58BC6D}">
      <dgm:prSet/>
      <dgm:spPr/>
      <dgm:t>
        <a:bodyPr/>
        <a:lstStyle/>
        <a:p>
          <a:endParaRPr lang="en-US"/>
        </a:p>
      </dgm:t>
    </dgm:pt>
    <dgm:pt modelId="{378ADF60-A82B-6143-9CF7-7C0EBDEC86F9}">
      <dgm:prSet phldrT="[Text]"/>
      <dgm:spPr/>
      <dgm:t>
        <a:bodyPr/>
        <a:lstStyle/>
        <a:p>
          <a:endParaRPr lang="en-US" dirty="0" smtClean="0"/>
        </a:p>
      </dgm:t>
    </dgm:pt>
    <dgm:pt modelId="{C9BC35D5-47F8-864C-B762-98D30E64AE87}" type="parTrans" cxnId="{20C553BA-0426-DA4A-BE1D-D480EEE14347}">
      <dgm:prSet/>
      <dgm:spPr/>
      <dgm:t>
        <a:bodyPr/>
        <a:lstStyle/>
        <a:p>
          <a:endParaRPr lang="en-US"/>
        </a:p>
      </dgm:t>
    </dgm:pt>
    <dgm:pt modelId="{1FF9BBC0-382C-424C-8F6F-8B47242F2514}" type="sibTrans" cxnId="{20C553BA-0426-DA4A-BE1D-D480EEE14347}">
      <dgm:prSet/>
      <dgm:spPr/>
      <dgm:t>
        <a:bodyPr/>
        <a:lstStyle/>
        <a:p>
          <a:endParaRPr lang="en-US"/>
        </a:p>
      </dgm:t>
    </dgm:pt>
    <dgm:pt modelId="{A930D56B-A624-764B-A365-56DE30A97FC0}">
      <dgm:prSet phldrT="[Text]"/>
      <dgm:spPr/>
      <dgm:t>
        <a:bodyPr/>
        <a:lstStyle/>
        <a:p>
          <a:endParaRPr lang="en-US" dirty="0" smtClean="0"/>
        </a:p>
      </dgm:t>
    </dgm:pt>
    <dgm:pt modelId="{F2B820EC-71F8-7C44-9B4E-B911397D03C0}" type="parTrans" cxnId="{2906ABF3-7F35-BF46-BB6F-9E6BF441E5C6}">
      <dgm:prSet/>
      <dgm:spPr/>
      <dgm:t>
        <a:bodyPr/>
        <a:lstStyle/>
        <a:p>
          <a:endParaRPr lang="en-US"/>
        </a:p>
      </dgm:t>
    </dgm:pt>
    <dgm:pt modelId="{DF10CD44-8437-804A-9A96-5B51D82E5325}" type="sibTrans" cxnId="{2906ABF3-7F35-BF46-BB6F-9E6BF441E5C6}">
      <dgm:prSet/>
      <dgm:spPr/>
      <dgm:t>
        <a:bodyPr/>
        <a:lstStyle/>
        <a:p>
          <a:endParaRPr lang="en-US"/>
        </a:p>
      </dgm:t>
    </dgm:pt>
    <dgm:pt modelId="{031F13FE-01A0-464E-943D-B19F7CD85AE4}">
      <dgm:prSet phldrT="[Text]"/>
      <dgm:spPr/>
      <dgm:t>
        <a:bodyPr/>
        <a:lstStyle/>
        <a:p>
          <a:endParaRPr lang="en-US" dirty="0" smtClean="0"/>
        </a:p>
      </dgm:t>
    </dgm:pt>
    <dgm:pt modelId="{82102D3F-FC55-104D-88D8-3C8B67A5CC4A}" type="parTrans" cxnId="{21709B5D-7181-AA4C-9C38-42E6AA17DA8C}">
      <dgm:prSet/>
      <dgm:spPr/>
      <dgm:t>
        <a:bodyPr/>
        <a:lstStyle/>
        <a:p>
          <a:endParaRPr lang="en-US"/>
        </a:p>
      </dgm:t>
    </dgm:pt>
    <dgm:pt modelId="{6A759739-EE54-0A45-8567-6FE142A515D3}" type="sibTrans" cxnId="{21709B5D-7181-AA4C-9C38-42E6AA17DA8C}">
      <dgm:prSet/>
      <dgm:spPr/>
      <dgm:t>
        <a:bodyPr/>
        <a:lstStyle/>
        <a:p>
          <a:endParaRPr lang="en-US"/>
        </a:p>
      </dgm:t>
    </dgm:pt>
    <dgm:pt modelId="{E32BE797-96C2-F346-9600-29DC81893EE1}" type="pres">
      <dgm:prSet presAssocID="{EB863036-86A4-9847-B0C3-11CDDAE5205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E82C7D9-CF61-F840-9A3F-BC3DA5BFEB47}" type="pres">
      <dgm:prSet presAssocID="{CAB91E03-48C8-D445-9B0D-F7F10A12769C}" presName="compNode" presStyleCnt="0"/>
      <dgm:spPr/>
      <dgm:t>
        <a:bodyPr/>
        <a:lstStyle/>
        <a:p>
          <a:endParaRPr lang="en-US"/>
        </a:p>
      </dgm:t>
    </dgm:pt>
    <dgm:pt modelId="{8F723B0D-5CAC-9F41-B471-A0B4D502C0A2}" type="pres">
      <dgm:prSet presAssocID="{CAB91E03-48C8-D445-9B0D-F7F10A12769C}" presName="aNode" presStyleLbl="bgShp" presStyleIdx="0" presStyleCnt="3"/>
      <dgm:spPr/>
      <dgm:t>
        <a:bodyPr/>
        <a:lstStyle/>
        <a:p>
          <a:endParaRPr lang="en-US"/>
        </a:p>
      </dgm:t>
    </dgm:pt>
    <dgm:pt modelId="{6DB2A18D-256D-0442-BB40-F5645ED97A66}" type="pres">
      <dgm:prSet presAssocID="{CAB91E03-48C8-D445-9B0D-F7F10A12769C}" presName="textNode" presStyleLbl="bgShp" presStyleIdx="0" presStyleCnt="3"/>
      <dgm:spPr/>
      <dgm:t>
        <a:bodyPr/>
        <a:lstStyle/>
        <a:p>
          <a:endParaRPr lang="en-US"/>
        </a:p>
      </dgm:t>
    </dgm:pt>
    <dgm:pt modelId="{9BA0C98E-8A9E-EF4F-B988-DD5D1B68FD4A}" type="pres">
      <dgm:prSet presAssocID="{CAB91E03-48C8-D445-9B0D-F7F10A12769C}" presName="compChildNode" presStyleCnt="0"/>
      <dgm:spPr/>
      <dgm:t>
        <a:bodyPr/>
        <a:lstStyle/>
        <a:p>
          <a:endParaRPr lang="en-US"/>
        </a:p>
      </dgm:t>
    </dgm:pt>
    <dgm:pt modelId="{5F7D8188-CFE9-8449-8955-986ACD6AEB24}" type="pres">
      <dgm:prSet presAssocID="{CAB91E03-48C8-D445-9B0D-F7F10A12769C}" presName="theInnerList" presStyleCnt="0"/>
      <dgm:spPr/>
      <dgm:t>
        <a:bodyPr/>
        <a:lstStyle/>
        <a:p>
          <a:endParaRPr lang="en-US"/>
        </a:p>
      </dgm:t>
    </dgm:pt>
    <dgm:pt modelId="{5901564F-A314-B84D-9913-9986100BFA15}" type="pres">
      <dgm:prSet presAssocID="{913DAAE6-6782-9043-89DB-4FB4D7E1C3FE}" presName="childNode" presStyleLbl="node1" presStyleIdx="0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9300A-511F-204B-B2F1-8DECB8C1B8D3}" type="pres">
      <dgm:prSet presAssocID="{913DAAE6-6782-9043-89DB-4FB4D7E1C3FE}" presName="aSpace2" presStyleCnt="0"/>
      <dgm:spPr/>
      <dgm:t>
        <a:bodyPr/>
        <a:lstStyle/>
        <a:p>
          <a:endParaRPr lang="en-US"/>
        </a:p>
      </dgm:t>
    </dgm:pt>
    <dgm:pt modelId="{8187A348-405B-FB42-B085-2F4FE7DF162B}" type="pres">
      <dgm:prSet presAssocID="{82559EA2-0DEE-D94B-86F6-3E28C2DB7D8B}" presName="childNode" presStyleLbl="node1" presStyleIdx="1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9E1462-21FB-944F-B9BE-4D853E16B832}" type="pres">
      <dgm:prSet presAssocID="{82559EA2-0DEE-D94B-86F6-3E28C2DB7D8B}" presName="aSpace2" presStyleCnt="0"/>
      <dgm:spPr/>
      <dgm:t>
        <a:bodyPr/>
        <a:lstStyle/>
        <a:p>
          <a:endParaRPr lang="en-US"/>
        </a:p>
      </dgm:t>
    </dgm:pt>
    <dgm:pt modelId="{B124E8F8-D373-C643-B13E-0F31F8ECEEC8}" type="pres">
      <dgm:prSet presAssocID="{CFB94B47-7F5E-0C42-A586-640A4945FB0B}" presName="childNode" presStyleLbl="node1" presStyleIdx="2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4BA2F2-F93B-6C4F-8F12-CB85CFB6ACAB}" type="pres">
      <dgm:prSet presAssocID="{CFB94B47-7F5E-0C42-A586-640A4945FB0B}" presName="aSpace2" presStyleCnt="0"/>
      <dgm:spPr/>
      <dgm:t>
        <a:bodyPr/>
        <a:lstStyle/>
        <a:p>
          <a:endParaRPr lang="en-US"/>
        </a:p>
      </dgm:t>
    </dgm:pt>
    <dgm:pt modelId="{63DF47B7-9ADB-CB40-8730-D23FB157488C}" type="pres">
      <dgm:prSet presAssocID="{378ADF60-A82B-6143-9CF7-7C0EBDEC86F9}" presName="childNode" presStyleLbl="node1" presStyleIdx="3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D83A2A-9DDE-4843-9B7B-B65947194B29}" type="pres">
      <dgm:prSet presAssocID="{378ADF60-A82B-6143-9CF7-7C0EBDEC86F9}" presName="aSpace2" presStyleCnt="0"/>
      <dgm:spPr/>
    </dgm:pt>
    <dgm:pt modelId="{B3A07335-4852-2847-B9BB-84CB48DDD870}" type="pres">
      <dgm:prSet presAssocID="{1E005C8E-3474-C84E-BDBD-E1714A60A0F4}" presName="childNode" presStyleLbl="node1" presStyleIdx="4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F5C296-5D76-DA4A-9D50-0596740F9352}" type="pres">
      <dgm:prSet presAssocID="{CAB91E03-48C8-D445-9B0D-F7F10A12769C}" presName="aSpace" presStyleCnt="0"/>
      <dgm:spPr/>
      <dgm:t>
        <a:bodyPr/>
        <a:lstStyle/>
        <a:p>
          <a:endParaRPr lang="en-US"/>
        </a:p>
      </dgm:t>
    </dgm:pt>
    <dgm:pt modelId="{61A4D8B9-3025-7A4F-A8FA-A65423B3C794}" type="pres">
      <dgm:prSet presAssocID="{58DA2235-BD47-5740-8AA5-B82456ACD5A4}" presName="compNode" presStyleCnt="0"/>
      <dgm:spPr/>
      <dgm:t>
        <a:bodyPr/>
        <a:lstStyle/>
        <a:p>
          <a:endParaRPr lang="en-US"/>
        </a:p>
      </dgm:t>
    </dgm:pt>
    <dgm:pt modelId="{3FE685B3-0F3C-B44F-8887-0D36AAAE893C}" type="pres">
      <dgm:prSet presAssocID="{58DA2235-BD47-5740-8AA5-B82456ACD5A4}" presName="aNode" presStyleLbl="bgShp" presStyleIdx="1" presStyleCnt="3"/>
      <dgm:spPr/>
      <dgm:t>
        <a:bodyPr/>
        <a:lstStyle/>
        <a:p>
          <a:endParaRPr lang="en-US"/>
        </a:p>
      </dgm:t>
    </dgm:pt>
    <dgm:pt modelId="{AB4780F0-0D24-4746-822C-B027CEAC72FE}" type="pres">
      <dgm:prSet presAssocID="{58DA2235-BD47-5740-8AA5-B82456ACD5A4}" presName="textNode" presStyleLbl="bgShp" presStyleIdx="1" presStyleCnt="3"/>
      <dgm:spPr/>
      <dgm:t>
        <a:bodyPr/>
        <a:lstStyle/>
        <a:p>
          <a:endParaRPr lang="en-US"/>
        </a:p>
      </dgm:t>
    </dgm:pt>
    <dgm:pt modelId="{8F4E0568-FB33-4248-ABA0-9B37F2251AB5}" type="pres">
      <dgm:prSet presAssocID="{58DA2235-BD47-5740-8AA5-B82456ACD5A4}" presName="compChildNode" presStyleCnt="0"/>
      <dgm:spPr/>
      <dgm:t>
        <a:bodyPr/>
        <a:lstStyle/>
        <a:p>
          <a:endParaRPr lang="en-US"/>
        </a:p>
      </dgm:t>
    </dgm:pt>
    <dgm:pt modelId="{ABFD3ED3-BFA3-DA4C-85EB-38060FD39377}" type="pres">
      <dgm:prSet presAssocID="{58DA2235-BD47-5740-8AA5-B82456ACD5A4}" presName="theInnerList" presStyleCnt="0"/>
      <dgm:spPr/>
      <dgm:t>
        <a:bodyPr/>
        <a:lstStyle/>
        <a:p>
          <a:endParaRPr lang="en-US"/>
        </a:p>
      </dgm:t>
    </dgm:pt>
    <dgm:pt modelId="{CCA3A6C6-97E3-B64E-814B-83D5517D113F}" type="pres">
      <dgm:prSet presAssocID="{FBED175E-B974-744D-ABA2-796B7046466A}" presName="childNode" presStyleLbl="node1" presStyleIdx="5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F8D357-A0A6-1F40-BAA4-0DAB08CCB707}" type="pres">
      <dgm:prSet presAssocID="{FBED175E-B974-744D-ABA2-796B7046466A}" presName="aSpace2" presStyleCnt="0"/>
      <dgm:spPr/>
      <dgm:t>
        <a:bodyPr/>
        <a:lstStyle/>
        <a:p>
          <a:endParaRPr lang="en-US"/>
        </a:p>
      </dgm:t>
    </dgm:pt>
    <dgm:pt modelId="{3CC35839-59CD-9B40-8104-E2F72C48E527}" type="pres">
      <dgm:prSet presAssocID="{DC271118-79CF-984D-9120-EE2F99390599}" presName="childNode" presStyleLbl="node1" presStyleIdx="6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3C08A4-064D-214E-9935-CF69F113DF4F}" type="pres">
      <dgm:prSet presAssocID="{DC271118-79CF-984D-9120-EE2F99390599}" presName="aSpace2" presStyleCnt="0"/>
      <dgm:spPr/>
      <dgm:t>
        <a:bodyPr/>
        <a:lstStyle/>
        <a:p>
          <a:endParaRPr lang="en-US"/>
        </a:p>
      </dgm:t>
    </dgm:pt>
    <dgm:pt modelId="{347117A2-8E6D-7149-A903-1CAD0BBF31FC}" type="pres">
      <dgm:prSet presAssocID="{FF4000DB-1BF9-9A4C-B63C-C4D332A47172}" presName="childNode" presStyleLbl="node1" presStyleIdx="7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4665CF-8ABE-FA4F-9F85-D5EF573B7DFC}" type="pres">
      <dgm:prSet presAssocID="{FF4000DB-1BF9-9A4C-B63C-C4D332A47172}" presName="aSpace2" presStyleCnt="0"/>
      <dgm:spPr/>
      <dgm:t>
        <a:bodyPr/>
        <a:lstStyle/>
        <a:p>
          <a:endParaRPr lang="en-US"/>
        </a:p>
      </dgm:t>
    </dgm:pt>
    <dgm:pt modelId="{503DEF29-7389-2942-A72B-BAE03BB7AC7E}" type="pres">
      <dgm:prSet presAssocID="{A930D56B-A624-764B-A365-56DE30A97FC0}" presName="childNode" presStyleLbl="node1" presStyleIdx="8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69128B-FDB8-AC43-96C9-AC1F72CA7B36}" type="pres">
      <dgm:prSet presAssocID="{A930D56B-A624-764B-A365-56DE30A97FC0}" presName="aSpace2" presStyleCnt="0"/>
      <dgm:spPr/>
    </dgm:pt>
    <dgm:pt modelId="{A8F604D5-3463-C642-8F30-1DAFAD238831}" type="pres">
      <dgm:prSet presAssocID="{C77FF418-5EAC-BC4A-A4B8-4B0C1E0FC054}" presName="childNode" presStyleLbl="node1" presStyleIdx="9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6144BF-AC2A-E748-B155-331F36A97B88}" type="pres">
      <dgm:prSet presAssocID="{58DA2235-BD47-5740-8AA5-B82456ACD5A4}" presName="aSpace" presStyleCnt="0"/>
      <dgm:spPr/>
      <dgm:t>
        <a:bodyPr/>
        <a:lstStyle/>
        <a:p>
          <a:endParaRPr lang="en-US"/>
        </a:p>
      </dgm:t>
    </dgm:pt>
    <dgm:pt modelId="{3FD24EAB-88B4-F14F-B103-12FCC5F02BE9}" type="pres">
      <dgm:prSet presAssocID="{BF79BCD7-9725-4146-B7C8-DE61DF3F9A69}" presName="compNode" presStyleCnt="0"/>
      <dgm:spPr/>
      <dgm:t>
        <a:bodyPr/>
        <a:lstStyle/>
        <a:p>
          <a:endParaRPr lang="en-US"/>
        </a:p>
      </dgm:t>
    </dgm:pt>
    <dgm:pt modelId="{23632F66-C2BA-3E4E-B809-BFB893A3035E}" type="pres">
      <dgm:prSet presAssocID="{BF79BCD7-9725-4146-B7C8-DE61DF3F9A69}" presName="aNode" presStyleLbl="bgShp" presStyleIdx="2" presStyleCnt="3"/>
      <dgm:spPr/>
      <dgm:t>
        <a:bodyPr/>
        <a:lstStyle/>
        <a:p>
          <a:endParaRPr lang="en-US"/>
        </a:p>
      </dgm:t>
    </dgm:pt>
    <dgm:pt modelId="{11DE0E84-679C-3645-878F-C3BDE06016BA}" type="pres">
      <dgm:prSet presAssocID="{BF79BCD7-9725-4146-B7C8-DE61DF3F9A69}" presName="textNode" presStyleLbl="bgShp" presStyleIdx="2" presStyleCnt="3"/>
      <dgm:spPr/>
      <dgm:t>
        <a:bodyPr/>
        <a:lstStyle/>
        <a:p>
          <a:endParaRPr lang="en-US"/>
        </a:p>
      </dgm:t>
    </dgm:pt>
    <dgm:pt modelId="{C628C34F-C40F-B944-9318-8B0BC769EA9F}" type="pres">
      <dgm:prSet presAssocID="{BF79BCD7-9725-4146-B7C8-DE61DF3F9A69}" presName="compChildNode" presStyleCnt="0"/>
      <dgm:spPr/>
      <dgm:t>
        <a:bodyPr/>
        <a:lstStyle/>
        <a:p>
          <a:endParaRPr lang="en-US"/>
        </a:p>
      </dgm:t>
    </dgm:pt>
    <dgm:pt modelId="{02A93532-FB58-F942-ABDE-AD9E8DCEB53E}" type="pres">
      <dgm:prSet presAssocID="{BF79BCD7-9725-4146-B7C8-DE61DF3F9A69}" presName="theInnerList" presStyleCnt="0"/>
      <dgm:spPr/>
      <dgm:t>
        <a:bodyPr/>
        <a:lstStyle/>
        <a:p>
          <a:endParaRPr lang="en-US"/>
        </a:p>
      </dgm:t>
    </dgm:pt>
    <dgm:pt modelId="{DB4712A4-A8EC-6947-846B-B688B951D68A}" type="pres">
      <dgm:prSet presAssocID="{3C055A47-3C86-A143-BD89-43956ACE0919}" presName="childNode" presStyleLbl="node1" presStyleIdx="10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F5622F-62A4-9847-A0E4-506F4B41BA2B}" type="pres">
      <dgm:prSet presAssocID="{3C055A47-3C86-A143-BD89-43956ACE0919}" presName="aSpace2" presStyleCnt="0"/>
      <dgm:spPr/>
      <dgm:t>
        <a:bodyPr/>
        <a:lstStyle/>
        <a:p>
          <a:endParaRPr lang="en-US"/>
        </a:p>
      </dgm:t>
    </dgm:pt>
    <dgm:pt modelId="{6E080700-D357-614C-AFE3-FDD81AC3275E}" type="pres">
      <dgm:prSet presAssocID="{2B5D809A-A530-2345-999C-88FDF004EAA4}" presName="childNode" presStyleLbl="node1" presStyleIdx="11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A315C7-9FCA-9F45-974C-8A0B0541E788}" type="pres">
      <dgm:prSet presAssocID="{2B5D809A-A530-2345-999C-88FDF004EAA4}" presName="aSpace2" presStyleCnt="0"/>
      <dgm:spPr/>
      <dgm:t>
        <a:bodyPr/>
        <a:lstStyle/>
        <a:p>
          <a:endParaRPr lang="en-US"/>
        </a:p>
      </dgm:t>
    </dgm:pt>
    <dgm:pt modelId="{5ECBC388-19E3-A348-A15D-7278B74288CE}" type="pres">
      <dgm:prSet presAssocID="{AFFC9519-132D-9946-B8CD-8A2A88FD35F0}" presName="childNode" presStyleLbl="node1" presStyleIdx="12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377D97-A984-1F4C-B36A-4775D1D4D14F}" type="pres">
      <dgm:prSet presAssocID="{AFFC9519-132D-9946-B8CD-8A2A88FD35F0}" presName="aSpace2" presStyleCnt="0"/>
      <dgm:spPr/>
      <dgm:t>
        <a:bodyPr/>
        <a:lstStyle/>
        <a:p>
          <a:endParaRPr lang="en-US"/>
        </a:p>
      </dgm:t>
    </dgm:pt>
    <dgm:pt modelId="{FBC29556-C712-F540-A66A-63AF0BCD5468}" type="pres">
      <dgm:prSet presAssocID="{031F13FE-01A0-464E-943D-B19F7CD85AE4}" presName="childNode" presStyleLbl="node1" presStyleIdx="13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0DBD45-943D-1043-9833-104D3B97F47E}" type="pres">
      <dgm:prSet presAssocID="{031F13FE-01A0-464E-943D-B19F7CD85AE4}" presName="aSpace2" presStyleCnt="0"/>
      <dgm:spPr/>
    </dgm:pt>
    <dgm:pt modelId="{6FDA072C-C8B3-EB4F-86AF-320FE392A1C2}" type="pres">
      <dgm:prSet presAssocID="{76EAA4D4-8AF0-1B40-B55E-470176397DED}" presName="childNode" presStyleLbl="node1" presStyleIdx="14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1214B0-199B-404F-AF79-3CAF7CFC0B76}" type="presOf" srcId="{CFB94B47-7F5E-0C42-A586-640A4945FB0B}" destId="{B124E8F8-D373-C643-B13E-0F31F8ECEEC8}" srcOrd="0" destOrd="0" presId="urn:microsoft.com/office/officeart/2005/8/layout/lProcess2"/>
    <dgm:cxn modelId="{E8AFFFA0-E6A8-534E-9E43-3B4896391DDD}" srcId="{EB863036-86A4-9847-B0C3-11CDDAE5205E}" destId="{58DA2235-BD47-5740-8AA5-B82456ACD5A4}" srcOrd="1" destOrd="0" parTransId="{5769A89B-EBC6-234B-A766-E17E0A852C70}" sibTransId="{B0139574-F950-DC47-8BBC-E501C7D14992}"/>
    <dgm:cxn modelId="{16DCE227-BFBD-AD49-B0AF-58626495F191}" type="presOf" srcId="{BF79BCD7-9725-4146-B7C8-DE61DF3F9A69}" destId="{11DE0E84-679C-3645-878F-C3BDE06016BA}" srcOrd="1" destOrd="0" presId="urn:microsoft.com/office/officeart/2005/8/layout/lProcess2"/>
    <dgm:cxn modelId="{381AF72E-B1CB-6C4B-B90C-044A9D09A1C9}" type="presOf" srcId="{AFFC9519-132D-9946-B8CD-8A2A88FD35F0}" destId="{5ECBC388-19E3-A348-A15D-7278B74288CE}" srcOrd="0" destOrd="0" presId="urn:microsoft.com/office/officeart/2005/8/layout/lProcess2"/>
    <dgm:cxn modelId="{9B5FD891-5B8C-F540-943A-949191B4EBD5}" type="presOf" srcId="{C77FF418-5EAC-BC4A-A4B8-4B0C1E0FC054}" destId="{A8F604D5-3463-C642-8F30-1DAFAD238831}" srcOrd="0" destOrd="0" presId="urn:microsoft.com/office/officeart/2005/8/layout/lProcess2"/>
    <dgm:cxn modelId="{CFB1E6AF-3E8B-2E45-AF94-868A0E6DA76B}" type="presOf" srcId="{031F13FE-01A0-464E-943D-B19F7CD85AE4}" destId="{FBC29556-C712-F540-A66A-63AF0BCD5468}" srcOrd="0" destOrd="0" presId="urn:microsoft.com/office/officeart/2005/8/layout/lProcess2"/>
    <dgm:cxn modelId="{7A6C5A08-38FB-6740-800A-8674356E09B4}" type="presOf" srcId="{EB863036-86A4-9847-B0C3-11CDDAE5205E}" destId="{E32BE797-96C2-F346-9600-29DC81893EE1}" srcOrd="0" destOrd="0" presId="urn:microsoft.com/office/officeart/2005/8/layout/lProcess2"/>
    <dgm:cxn modelId="{99D94112-F4A3-2A4A-8884-790987C96E67}" srcId="{EB863036-86A4-9847-B0C3-11CDDAE5205E}" destId="{CAB91E03-48C8-D445-9B0D-F7F10A12769C}" srcOrd="0" destOrd="0" parTransId="{405F3749-27E5-5E4C-830D-83D1E43CC50E}" sibTransId="{1AEBFC96-E988-3A45-B7E8-787F90B415E0}"/>
    <dgm:cxn modelId="{C2E2D0C2-E3BF-3345-85D0-1EB97D34F9E9}" type="presOf" srcId="{58DA2235-BD47-5740-8AA5-B82456ACD5A4}" destId="{AB4780F0-0D24-4746-822C-B027CEAC72FE}" srcOrd="1" destOrd="0" presId="urn:microsoft.com/office/officeart/2005/8/layout/lProcess2"/>
    <dgm:cxn modelId="{23BD378A-0ADC-094F-9FEA-2DA9EEF085C9}" type="presOf" srcId="{FF4000DB-1BF9-9A4C-B63C-C4D332A47172}" destId="{347117A2-8E6D-7149-A903-1CAD0BBF31FC}" srcOrd="0" destOrd="0" presId="urn:microsoft.com/office/officeart/2005/8/layout/lProcess2"/>
    <dgm:cxn modelId="{2C942756-9452-B246-8DB1-2D78F999447E}" srcId="{BF79BCD7-9725-4146-B7C8-DE61DF3F9A69}" destId="{2B5D809A-A530-2345-999C-88FDF004EAA4}" srcOrd="1" destOrd="0" parTransId="{47DF3E4B-F9C3-B344-BBAA-2CC9251EC7EE}" sibTransId="{3D44B86B-1DA9-A24F-9966-BD54A45478AC}"/>
    <dgm:cxn modelId="{3BAFBE89-E1CF-8F47-9007-DEDD2D3BA556}" type="presOf" srcId="{FBED175E-B974-744D-ABA2-796B7046466A}" destId="{CCA3A6C6-97E3-B64E-814B-83D5517D113F}" srcOrd="0" destOrd="0" presId="urn:microsoft.com/office/officeart/2005/8/layout/lProcess2"/>
    <dgm:cxn modelId="{2906ABF3-7F35-BF46-BB6F-9E6BF441E5C6}" srcId="{58DA2235-BD47-5740-8AA5-B82456ACD5A4}" destId="{A930D56B-A624-764B-A365-56DE30A97FC0}" srcOrd="3" destOrd="0" parTransId="{F2B820EC-71F8-7C44-9B4E-B911397D03C0}" sibTransId="{DF10CD44-8437-804A-9A96-5B51D82E5325}"/>
    <dgm:cxn modelId="{8EB21BB6-809C-BA42-A072-340CB6A7286B}" type="presOf" srcId="{76EAA4D4-8AF0-1B40-B55E-470176397DED}" destId="{6FDA072C-C8B3-EB4F-86AF-320FE392A1C2}" srcOrd="0" destOrd="0" presId="urn:microsoft.com/office/officeart/2005/8/layout/lProcess2"/>
    <dgm:cxn modelId="{8F0AF814-092C-8847-B159-39FD9FFED691}" srcId="{CAB91E03-48C8-D445-9B0D-F7F10A12769C}" destId="{82559EA2-0DEE-D94B-86F6-3E28C2DB7D8B}" srcOrd="1" destOrd="0" parTransId="{4B827490-DB31-3B49-A550-B9C92AC37CF5}" sibTransId="{E1BA0A48-CAA8-D944-83B1-456D5039D6BB}"/>
    <dgm:cxn modelId="{20C553BA-0426-DA4A-BE1D-D480EEE14347}" srcId="{CAB91E03-48C8-D445-9B0D-F7F10A12769C}" destId="{378ADF60-A82B-6143-9CF7-7C0EBDEC86F9}" srcOrd="3" destOrd="0" parTransId="{C9BC35D5-47F8-864C-B762-98D30E64AE87}" sibTransId="{1FF9BBC0-382C-424C-8F6F-8B47242F2514}"/>
    <dgm:cxn modelId="{F08F5F50-B840-E546-81C7-D513DA07B41F}" srcId="{CAB91E03-48C8-D445-9B0D-F7F10A12769C}" destId="{913DAAE6-6782-9043-89DB-4FB4D7E1C3FE}" srcOrd="0" destOrd="0" parTransId="{1A5A3B5D-FA49-1048-981E-D0F627A08A28}" sibTransId="{C8546C5E-2B4E-104F-8873-E66DF65F8EB4}"/>
    <dgm:cxn modelId="{23849012-64A0-6E45-9120-0CB3D9D685EB}" srcId="{58DA2235-BD47-5740-8AA5-B82456ACD5A4}" destId="{C77FF418-5EAC-BC4A-A4B8-4B0C1E0FC054}" srcOrd="4" destOrd="0" parTransId="{704106BE-8DDA-EE49-9C5C-1DE7F03B6E58}" sibTransId="{D0F9A09B-E9C9-304E-86DA-83C04DAAC050}"/>
    <dgm:cxn modelId="{9D4D28A8-B617-C648-AB66-A292FA311F5A}" type="presOf" srcId="{DC271118-79CF-984D-9120-EE2F99390599}" destId="{3CC35839-59CD-9B40-8104-E2F72C48E527}" srcOrd="0" destOrd="0" presId="urn:microsoft.com/office/officeart/2005/8/layout/lProcess2"/>
    <dgm:cxn modelId="{5FAC9FEA-D614-4841-8210-D04D3947964C}" srcId="{CAB91E03-48C8-D445-9B0D-F7F10A12769C}" destId="{1E005C8E-3474-C84E-BDBD-E1714A60A0F4}" srcOrd="4" destOrd="0" parTransId="{5EF58ED6-4C00-AC4F-AAD7-4EB1B854C197}" sibTransId="{1FF13713-9D6F-D54A-BF3E-3A9F406C3A07}"/>
    <dgm:cxn modelId="{1B02113A-12C6-A545-AE2F-D73F3E7B41F1}" type="presOf" srcId="{58DA2235-BD47-5740-8AA5-B82456ACD5A4}" destId="{3FE685B3-0F3C-B44F-8887-0D36AAAE893C}" srcOrd="0" destOrd="0" presId="urn:microsoft.com/office/officeart/2005/8/layout/lProcess2"/>
    <dgm:cxn modelId="{24EBCD61-0BBC-DF46-8493-49A90E5C3478}" type="presOf" srcId="{913DAAE6-6782-9043-89DB-4FB4D7E1C3FE}" destId="{5901564F-A314-B84D-9913-9986100BFA15}" srcOrd="0" destOrd="0" presId="urn:microsoft.com/office/officeart/2005/8/layout/lProcess2"/>
    <dgm:cxn modelId="{6256D11D-1C33-AB43-A5CF-B8B932D262AC}" type="presOf" srcId="{A930D56B-A624-764B-A365-56DE30A97FC0}" destId="{503DEF29-7389-2942-A72B-BAE03BB7AC7E}" srcOrd="0" destOrd="0" presId="urn:microsoft.com/office/officeart/2005/8/layout/lProcess2"/>
    <dgm:cxn modelId="{ED2532FB-5367-2A40-9C32-41E2E80BB0DC}" type="presOf" srcId="{2B5D809A-A530-2345-999C-88FDF004EAA4}" destId="{6E080700-D357-614C-AFE3-FDD81AC3275E}" srcOrd="0" destOrd="0" presId="urn:microsoft.com/office/officeart/2005/8/layout/lProcess2"/>
    <dgm:cxn modelId="{66F8FBA2-6428-924E-955F-82A69514D203}" type="presOf" srcId="{CAB91E03-48C8-D445-9B0D-F7F10A12769C}" destId="{6DB2A18D-256D-0442-BB40-F5645ED97A66}" srcOrd="1" destOrd="0" presId="urn:microsoft.com/office/officeart/2005/8/layout/lProcess2"/>
    <dgm:cxn modelId="{0CE5C2E8-DDEE-034B-89C2-76F59AAA7FDE}" srcId="{58DA2235-BD47-5740-8AA5-B82456ACD5A4}" destId="{DC271118-79CF-984D-9120-EE2F99390599}" srcOrd="1" destOrd="0" parTransId="{D8BFA0BE-48D4-654A-AB38-D4AAA5E53C22}" sibTransId="{2CC9CA00-4B72-DA45-A938-EAF14E434E0D}"/>
    <dgm:cxn modelId="{1C65071C-57B2-D546-A108-959085E99B6E}" srcId="{58DA2235-BD47-5740-8AA5-B82456ACD5A4}" destId="{FBED175E-B974-744D-ABA2-796B7046466A}" srcOrd="0" destOrd="0" parTransId="{DB0B0397-3F28-694C-B2C1-B387B62FC7D0}" sibTransId="{B1666D38-75B1-B840-B100-0B61383D1F09}"/>
    <dgm:cxn modelId="{EAF598B6-E930-6849-AE98-D8C2ACF04608}" srcId="{BF79BCD7-9725-4146-B7C8-DE61DF3F9A69}" destId="{76EAA4D4-8AF0-1B40-B55E-470176397DED}" srcOrd="4" destOrd="0" parTransId="{7B49EFA7-6905-0C47-9043-C36B676B818B}" sibTransId="{64180CCC-2971-5B40-9E12-369D48275CAC}"/>
    <dgm:cxn modelId="{B51F1710-36A5-6949-BC58-58698A58BC6D}" srcId="{BF79BCD7-9725-4146-B7C8-DE61DF3F9A69}" destId="{AFFC9519-132D-9946-B8CD-8A2A88FD35F0}" srcOrd="2" destOrd="0" parTransId="{D54FC099-2F55-B343-A176-2A89A7E623EE}" sibTransId="{7C8C3630-B92D-F346-AFDA-CF5CEC1D2541}"/>
    <dgm:cxn modelId="{2C86E540-4D28-FC4E-BEAC-9C4730908E9D}" type="presOf" srcId="{82559EA2-0DEE-D94B-86F6-3E28C2DB7D8B}" destId="{8187A348-405B-FB42-B085-2F4FE7DF162B}" srcOrd="0" destOrd="0" presId="urn:microsoft.com/office/officeart/2005/8/layout/lProcess2"/>
    <dgm:cxn modelId="{6B75FD3A-8742-D14F-8D95-437A9E6408E5}" srcId="{BF79BCD7-9725-4146-B7C8-DE61DF3F9A69}" destId="{3C055A47-3C86-A143-BD89-43956ACE0919}" srcOrd="0" destOrd="0" parTransId="{B1EDFAFC-A0D9-3446-87F0-3FC29D90F2AE}" sibTransId="{1F29DC73-A47D-344D-BF89-84E3F799B600}"/>
    <dgm:cxn modelId="{21709B5D-7181-AA4C-9C38-42E6AA17DA8C}" srcId="{BF79BCD7-9725-4146-B7C8-DE61DF3F9A69}" destId="{031F13FE-01A0-464E-943D-B19F7CD85AE4}" srcOrd="3" destOrd="0" parTransId="{82102D3F-FC55-104D-88D8-3C8B67A5CC4A}" sibTransId="{6A759739-EE54-0A45-8567-6FE142A515D3}"/>
    <dgm:cxn modelId="{F0E82C6D-9DF3-8645-B490-739B3A9D91E4}" type="presOf" srcId="{378ADF60-A82B-6143-9CF7-7C0EBDEC86F9}" destId="{63DF47B7-9ADB-CB40-8730-D23FB157488C}" srcOrd="0" destOrd="0" presId="urn:microsoft.com/office/officeart/2005/8/layout/lProcess2"/>
    <dgm:cxn modelId="{2352E115-1486-554D-BA2B-5D66A8D9AA7D}" type="presOf" srcId="{BF79BCD7-9725-4146-B7C8-DE61DF3F9A69}" destId="{23632F66-C2BA-3E4E-B809-BFB893A3035E}" srcOrd="0" destOrd="0" presId="urn:microsoft.com/office/officeart/2005/8/layout/lProcess2"/>
    <dgm:cxn modelId="{E398C51B-A187-3343-BFB4-06C2CC0763BB}" srcId="{CAB91E03-48C8-D445-9B0D-F7F10A12769C}" destId="{CFB94B47-7F5E-0C42-A586-640A4945FB0B}" srcOrd="2" destOrd="0" parTransId="{2523084A-E2B8-4F4E-9531-B843E65F7D49}" sibTransId="{7CC52573-74A8-A344-A855-F91765791157}"/>
    <dgm:cxn modelId="{03596048-8B9A-4A48-81DA-04A50699C504}" type="presOf" srcId="{CAB91E03-48C8-D445-9B0D-F7F10A12769C}" destId="{8F723B0D-5CAC-9F41-B471-A0B4D502C0A2}" srcOrd="0" destOrd="0" presId="urn:microsoft.com/office/officeart/2005/8/layout/lProcess2"/>
    <dgm:cxn modelId="{456F05A7-B58A-CA43-9F24-C02CE044FDCE}" type="presOf" srcId="{3C055A47-3C86-A143-BD89-43956ACE0919}" destId="{DB4712A4-A8EC-6947-846B-B688B951D68A}" srcOrd="0" destOrd="0" presId="urn:microsoft.com/office/officeart/2005/8/layout/lProcess2"/>
    <dgm:cxn modelId="{DC456442-AC0C-7C48-AB11-7C5FEEC8A6C3}" type="presOf" srcId="{1E005C8E-3474-C84E-BDBD-E1714A60A0F4}" destId="{B3A07335-4852-2847-B9BB-84CB48DDD870}" srcOrd="0" destOrd="0" presId="urn:microsoft.com/office/officeart/2005/8/layout/lProcess2"/>
    <dgm:cxn modelId="{374B6DE4-2EA7-B641-AB96-1F7F3922E77F}" srcId="{58DA2235-BD47-5740-8AA5-B82456ACD5A4}" destId="{FF4000DB-1BF9-9A4C-B63C-C4D332A47172}" srcOrd="2" destOrd="0" parTransId="{94C67241-7071-3D4B-B999-D22FBE36722A}" sibTransId="{2B8833A2-30AA-734B-BA17-A99C2903B8AE}"/>
    <dgm:cxn modelId="{9D3D40B2-C49E-CC42-B50A-F27B051077CD}" srcId="{EB863036-86A4-9847-B0C3-11CDDAE5205E}" destId="{BF79BCD7-9725-4146-B7C8-DE61DF3F9A69}" srcOrd="2" destOrd="0" parTransId="{69909548-9937-5843-81CF-5DA177A20865}" sibTransId="{01A2E6E7-DF63-BE4E-9115-AC3845DFFC92}"/>
    <dgm:cxn modelId="{DB542717-6613-924C-BF6F-3D989F94A2E9}" type="presParOf" srcId="{E32BE797-96C2-F346-9600-29DC81893EE1}" destId="{0E82C7D9-CF61-F840-9A3F-BC3DA5BFEB47}" srcOrd="0" destOrd="0" presId="urn:microsoft.com/office/officeart/2005/8/layout/lProcess2"/>
    <dgm:cxn modelId="{EDDE852C-9D53-A443-B067-0A4338E6A60F}" type="presParOf" srcId="{0E82C7D9-CF61-F840-9A3F-BC3DA5BFEB47}" destId="{8F723B0D-5CAC-9F41-B471-A0B4D502C0A2}" srcOrd="0" destOrd="0" presId="urn:microsoft.com/office/officeart/2005/8/layout/lProcess2"/>
    <dgm:cxn modelId="{F90478F8-E30F-0F4C-B7F9-072936698E31}" type="presParOf" srcId="{0E82C7D9-CF61-F840-9A3F-BC3DA5BFEB47}" destId="{6DB2A18D-256D-0442-BB40-F5645ED97A66}" srcOrd="1" destOrd="0" presId="urn:microsoft.com/office/officeart/2005/8/layout/lProcess2"/>
    <dgm:cxn modelId="{3279E97E-D462-2A41-B044-AC353104A58A}" type="presParOf" srcId="{0E82C7D9-CF61-F840-9A3F-BC3DA5BFEB47}" destId="{9BA0C98E-8A9E-EF4F-B988-DD5D1B68FD4A}" srcOrd="2" destOrd="0" presId="urn:microsoft.com/office/officeart/2005/8/layout/lProcess2"/>
    <dgm:cxn modelId="{AFC124C9-9B73-C540-8A0E-1D291A6A7673}" type="presParOf" srcId="{9BA0C98E-8A9E-EF4F-B988-DD5D1B68FD4A}" destId="{5F7D8188-CFE9-8449-8955-986ACD6AEB24}" srcOrd="0" destOrd="0" presId="urn:microsoft.com/office/officeart/2005/8/layout/lProcess2"/>
    <dgm:cxn modelId="{550725F5-8FC5-F744-91A6-5D5879878E49}" type="presParOf" srcId="{5F7D8188-CFE9-8449-8955-986ACD6AEB24}" destId="{5901564F-A314-B84D-9913-9986100BFA15}" srcOrd="0" destOrd="0" presId="urn:microsoft.com/office/officeart/2005/8/layout/lProcess2"/>
    <dgm:cxn modelId="{EFED83AB-7D6F-6A41-A290-0123E997C5E9}" type="presParOf" srcId="{5F7D8188-CFE9-8449-8955-986ACD6AEB24}" destId="{4079300A-511F-204B-B2F1-8DECB8C1B8D3}" srcOrd="1" destOrd="0" presId="urn:microsoft.com/office/officeart/2005/8/layout/lProcess2"/>
    <dgm:cxn modelId="{2F852AF3-464F-3A44-BBB0-24688A0871A0}" type="presParOf" srcId="{5F7D8188-CFE9-8449-8955-986ACD6AEB24}" destId="{8187A348-405B-FB42-B085-2F4FE7DF162B}" srcOrd="2" destOrd="0" presId="urn:microsoft.com/office/officeart/2005/8/layout/lProcess2"/>
    <dgm:cxn modelId="{E7DC67C3-B50F-5E49-AF2F-EC86A2A6B2A7}" type="presParOf" srcId="{5F7D8188-CFE9-8449-8955-986ACD6AEB24}" destId="{3C9E1462-21FB-944F-B9BE-4D853E16B832}" srcOrd="3" destOrd="0" presId="urn:microsoft.com/office/officeart/2005/8/layout/lProcess2"/>
    <dgm:cxn modelId="{5AD7BB0D-9B4A-6C4F-ACD8-784703406C08}" type="presParOf" srcId="{5F7D8188-CFE9-8449-8955-986ACD6AEB24}" destId="{B124E8F8-D373-C643-B13E-0F31F8ECEEC8}" srcOrd="4" destOrd="0" presId="urn:microsoft.com/office/officeart/2005/8/layout/lProcess2"/>
    <dgm:cxn modelId="{3FF7994F-9E82-A84D-8A0D-42E1D999903C}" type="presParOf" srcId="{5F7D8188-CFE9-8449-8955-986ACD6AEB24}" destId="{9F4BA2F2-F93B-6C4F-8F12-CB85CFB6ACAB}" srcOrd="5" destOrd="0" presId="urn:microsoft.com/office/officeart/2005/8/layout/lProcess2"/>
    <dgm:cxn modelId="{2D3E0C51-C8D3-674B-86E1-D010470E0E75}" type="presParOf" srcId="{5F7D8188-CFE9-8449-8955-986ACD6AEB24}" destId="{63DF47B7-9ADB-CB40-8730-D23FB157488C}" srcOrd="6" destOrd="0" presId="urn:microsoft.com/office/officeart/2005/8/layout/lProcess2"/>
    <dgm:cxn modelId="{62D54AC5-BFC3-F64E-9E0B-57E78DA0A251}" type="presParOf" srcId="{5F7D8188-CFE9-8449-8955-986ACD6AEB24}" destId="{D5D83A2A-9DDE-4843-9B7B-B65947194B29}" srcOrd="7" destOrd="0" presId="urn:microsoft.com/office/officeart/2005/8/layout/lProcess2"/>
    <dgm:cxn modelId="{8F936196-8CDA-8148-BFF0-19846FAD0275}" type="presParOf" srcId="{5F7D8188-CFE9-8449-8955-986ACD6AEB24}" destId="{B3A07335-4852-2847-B9BB-84CB48DDD870}" srcOrd="8" destOrd="0" presId="urn:microsoft.com/office/officeart/2005/8/layout/lProcess2"/>
    <dgm:cxn modelId="{8872A614-E0A2-9F44-87EA-1C84BCAD5E9B}" type="presParOf" srcId="{E32BE797-96C2-F346-9600-29DC81893EE1}" destId="{0EF5C296-5D76-DA4A-9D50-0596740F9352}" srcOrd="1" destOrd="0" presId="urn:microsoft.com/office/officeart/2005/8/layout/lProcess2"/>
    <dgm:cxn modelId="{68AFDB27-CBC9-F443-843E-D933995EAF7E}" type="presParOf" srcId="{E32BE797-96C2-F346-9600-29DC81893EE1}" destId="{61A4D8B9-3025-7A4F-A8FA-A65423B3C794}" srcOrd="2" destOrd="0" presId="urn:microsoft.com/office/officeart/2005/8/layout/lProcess2"/>
    <dgm:cxn modelId="{9C0B7256-D6F8-6F4F-9C2D-D6B479417BCE}" type="presParOf" srcId="{61A4D8B9-3025-7A4F-A8FA-A65423B3C794}" destId="{3FE685B3-0F3C-B44F-8887-0D36AAAE893C}" srcOrd="0" destOrd="0" presId="urn:microsoft.com/office/officeart/2005/8/layout/lProcess2"/>
    <dgm:cxn modelId="{0BAB2B0E-7F0A-5E48-9256-2050968705E6}" type="presParOf" srcId="{61A4D8B9-3025-7A4F-A8FA-A65423B3C794}" destId="{AB4780F0-0D24-4746-822C-B027CEAC72FE}" srcOrd="1" destOrd="0" presId="urn:microsoft.com/office/officeart/2005/8/layout/lProcess2"/>
    <dgm:cxn modelId="{699E5F22-C15D-9C4E-B877-25A040CACDD2}" type="presParOf" srcId="{61A4D8B9-3025-7A4F-A8FA-A65423B3C794}" destId="{8F4E0568-FB33-4248-ABA0-9B37F2251AB5}" srcOrd="2" destOrd="0" presId="urn:microsoft.com/office/officeart/2005/8/layout/lProcess2"/>
    <dgm:cxn modelId="{71038356-056C-AA4C-8B1B-9FA95DA4DF8B}" type="presParOf" srcId="{8F4E0568-FB33-4248-ABA0-9B37F2251AB5}" destId="{ABFD3ED3-BFA3-DA4C-85EB-38060FD39377}" srcOrd="0" destOrd="0" presId="urn:microsoft.com/office/officeart/2005/8/layout/lProcess2"/>
    <dgm:cxn modelId="{519A8896-C34F-9C47-88E4-9540CFCC77E4}" type="presParOf" srcId="{ABFD3ED3-BFA3-DA4C-85EB-38060FD39377}" destId="{CCA3A6C6-97E3-B64E-814B-83D5517D113F}" srcOrd="0" destOrd="0" presId="urn:microsoft.com/office/officeart/2005/8/layout/lProcess2"/>
    <dgm:cxn modelId="{2907834D-865C-E24F-B9AF-48F92F61E9D6}" type="presParOf" srcId="{ABFD3ED3-BFA3-DA4C-85EB-38060FD39377}" destId="{3DF8D357-A0A6-1F40-BAA4-0DAB08CCB707}" srcOrd="1" destOrd="0" presId="urn:microsoft.com/office/officeart/2005/8/layout/lProcess2"/>
    <dgm:cxn modelId="{EE4A6491-0A3F-414F-AAD1-9F0A77FDFA9E}" type="presParOf" srcId="{ABFD3ED3-BFA3-DA4C-85EB-38060FD39377}" destId="{3CC35839-59CD-9B40-8104-E2F72C48E527}" srcOrd="2" destOrd="0" presId="urn:microsoft.com/office/officeart/2005/8/layout/lProcess2"/>
    <dgm:cxn modelId="{25729689-FB83-C44A-A16F-2DE9C8FDFF0A}" type="presParOf" srcId="{ABFD3ED3-BFA3-DA4C-85EB-38060FD39377}" destId="{453C08A4-064D-214E-9935-CF69F113DF4F}" srcOrd="3" destOrd="0" presId="urn:microsoft.com/office/officeart/2005/8/layout/lProcess2"/>
    <dgm:cxn modelId="{2B29CB59-ADF2-0D45-BD42-AA40C8341972}" type="presParOf" srcId="{ABFD3ED3-BFA3-DA4C-85EB-38060FD39377}" destId="{347117A2-8E6D-7149-A903-1CAD0BBF31FC}" srcOrd="4" destOrd="0" presId="urn:microsoft.com/office/officeart/2005/8/layout/lProcess2"/>
    <dgm:cxn modelId="{6F58B94F-EF4F-9646-98D1-5F894BEC1A64}" type="presParOf" srcId="{ABFD3ED3-BFA3-DA4C-85EB-38060FD39377}" destId="{AD4665CF-8ABE-FA4F-9F85-D5EF573B7DFC}" srcOrd="5" destOrd="0" presId="urn:microsoft.com/office/officeart/2005/8/layout/lProcess2"/>
    <dgm:cxn modelId="{0F04442A-FA04-B941-AC64-38FA679724A5}" type="presParOf" srcId="{ABFD3ED3-BFA3-DA4C-85EB-38060FD39377}" destId="{503DEF29-7389-2942-A72B-BAE03BB7AC7E}" srcOrd="6" destOrd="0" presId="urn:microsoft.com/office/officeart/2005/8/layout/lProcess2"/>
    <dgm:cxn modelId="{FE020CD1-57E1-7F4A-81C7-D67A3370198E}" type="presParOf" srcId="{ABFD3ED3-BFA3-DA4C-85EB-38060FD39377}" destId="{4C69128B-FDB8-AC43-96C9-AC1F72CA7B36}" srcOrd="7" destOrd="0" presId="urn:microsoft.com/office/officeart/2005/8/layout/lProcess2"/>
    <dgm:cxn modelId="{2171C4D1-3DCA-104F-BA7F-CAC0D808A83D}" type="presParOf" srcId="{ABFD3ED3-BFA3-DA4C-85EB-38060FD39377}" destId="{A8F604D5-3463-C642-8F30-1DAFAD238831}" srcOrd="8" destOrd="0" presId="urn:microsoft.com/office/officeart/2005/8/layout/lProcess2"/>
    <dgm:cxn modelId="{F202F461-3C2D-3E4B-920B-DB5710FA34FB}" type="presParOf" srcId="{E32BE797-96C2-F346-9600-29DC81893EE1}" destId="{A76144BF-AC2A-E748-B155-331F36A97B88}" srcOrd="3" destOrd="0" presId="urn:microsoft.com/office/officeart/2005/8/layout/lProcess2"/>
    <dgm:cxn modelId="{DBB0172C-9F08-8F42-8983-21B64B24E3D2}" type="presParOf" srcId="{E32BE797-96C2-F346-9600-29DC81893EE1}" destId="{3FD24EAB-88B4-F14F-B103-12FCC5F02BE9}" srcOrd="4" destOrd="0" presId="urn:microsoft.com/office/officeart/2005/8/layout/lProcess2"/>
    <dgm:cxn modelId="{B06E7A56-C136-524F-9EAB-66538A13A467}" type="presParOf" srcId="{3FD24EAB-88B4-F14F-B103-12FCC5F02BE9}" destId="{23632F66-C2BA-3E4E-B809-BFB893A3035E}" srcOrd="0" destOrd="0" presId="urn:microsoft.com/office/officeart/2005/8/layout/lProcess2"/>
    <dgm:cxn modelId="{21918F64-6D3D-3746-B8A9-CB7E338CAF6B}" type="presParOf" srcId="{3FD24EAB-88B4-F14F-B103-12FCC5F02BE9}" destId="{11DE0E84-679C-3645-878F-C3BDE06016BA}" srcOrd="1" destOrd="0" presId="urn:microsoft.com/office/officeart/2005/8/layout/lProcess2"/>
    <dgm:cxn modelId="{D96E7850-C892-DC44-8BDF-9E5A9AA27DE4}" type="presParOf" srcId="{3FD24EAB-88B4-F14F-B103-12FCC5F02BE9}" destId="{C628C34F-C40F-B944-9318-8B0BC769EA9F}" srcOrd="2" destOrd="0" presId="urn:microsoft.com/office/officeart/2005/8/layout/lProcess2"/>
    <dgm:cxn modelId="{2B6F1179-5E32-C541-AD68-38ECC13566AD}" type="presParOf" srcId="{C628C34F-C40F-B944-9318-8B0BC769EA9F}" destId="{02A93532-FB58-F942-ABDE-AD9E8DCEB53E}" srcOrd="0" destOrd="0" presId="urn:microsoft.com/office/officeart/2005/8/layout/lProcess2"/>
    <dgm:cxn modelId="{F85F3EAF-EA84-FF4E-B1BD-EA48D8D355D2}" type="presParOf" srcId="{02A93532-FB58-F942-ABDE-AD9E8DCEB53E}" destId="{DB4712A4-A8EC-6947-846B-B688B951D68A}" srcOrd="0" destOrd="0" presId="urn:microsoft.com/office/officeart/2005/8/layout/lProcess2"/>
    <dgm:cxn modelId="{6D947C21-5F9B-C74B-AB1A-A9EDB4D1F47C}" type="presParOf" srcId="{02A93532-FB58-F942-ABDE-AD9E8DCEB53E}" destId="{5AF5622F-62A4-9847-A0E4-506F4B41BA2B}" srcOrd="1" destOrd="0" presId="urn:microsoft.com/office/officeart/2005/8/layout/lProcess2"/>
    <dgm:cxn modelId="{A099C460-78E6-2840-B83B-FEFFACA06837}" type="presParOf" srcId="{02A93532-FB58-F942-ABDE-AD9E8DCEB53E}" destId="{6E080700-D357-614C-AFE3-FDD81AC3275E}" srcOrd="2" destOrd="0" presId="urn:microsoft.com/office/officeart/2005/8/layout/lProcess2"/>
    <dgm:cxn modelId="{310D5C20-BD29-F540-B80C-3874C5DC6B92}" type="presParOf" srcId="{02A93532-FB58-F942-ABDE-AD9E8DCEB53E}" destId="{3FA315C7-9FCA-9F45-974C-8A0B0541E788}" srcOrd="3" destOrd="0" presId="urn:microsoft.com/office/officeart/2005/8/layout/lProcess2"/>
    <dgm:cxn modelId="{7BCB852C-E6B8-304E-BA11-BF147205DD45}" type="presParOf" srcId="{02A93532-FB58-F942-ABDE-AD9E8DCEB53E}" destId="{5ECBC388-19E3-A348-A15D-7278B74288CE}" srcOrd="4" destOrd="0" presId="urn:microsoft.com/office/officeart/2005/8/layout/lProcess2"/>
    <dgm:cxn modelId="{5FBC33BA-82A7-4F49-B5DF-23BE7AFFB3AD}" type="presParOf" srcId="{02A93532-FB58-F942-ABDE-AD9E8DCEB53E}" destId="{D5377D97-A984-1F4C-B36A-4775D1D4D14F}" srcOrd="5" destOrd="0" presId="urn:microsoft.com/office/officeart/2005/8/layout/lProcess2"/>
    <dgm:cxn modelId="{462761A4-801C-3B4E-B7CE-E1D6E9D07FC6}" type="presParOf" srcId="{02A93532-FB58-F942-ABDE-AD9E8DCEB53E}" destId="{FBC29556-C712-F540-A66A-63AF0BCD5468}" srcOrd="6" destOrd="0" presId="urn:microsoft.com/office/officeart/2005/8/layout/lProcess2"/>
    <dgm:cxn modelId="{92EE2982-D821-6B47-8D2E-4079E13EE1FC}" type="presParOf" srcId="{02A93532-FB58-F942-ABDE-AD9E8DCEB53E}" destId="{730DBD45-943D-1043-9833-104D3B97F47E}" srcOrd="7" destOrd="0" presId="urn:microsoft.com/office/officeart/2005/8/layout/lProcess2"/>
    <dgm:cxn modelId="{B8837D31-C80A-0C4E-B514-CAE4B9A7FA3C}" type="presParOf" srcId="{02A93532-FB58-F942-ABDE-AD9E8DCEB53E}" destId="{6FDA072C-C8B3-EB4F-86AF-320FE392A1C2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B863036-86A4-9847-B0C3-11CDDAE5205E}" type="doc">
      <dgm:prSet loTypeId="urn:microsoft.com/office/officeart/2005/8/layout/lProcess2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AB91E03-48C8-D445-9B0D-F7F10A12769C}">
      <dgm:prSet phldrT="[Text]"/>
      <dgm:spPr/>
      <dgm:t>
        <a:bodyPr/>
        <a:lstStyle/>
        <a:p>
          <a:r>
            <a:rPr lang="en-US" dirty="0" smtClean="0"/>
            <a:t>Hank</a:t>
          </a:r>
          <a:endParaRPr lang="en-US" dirty="0"/>
        </a:p>
      </dgm:t>
    </dgm:pt>
    <dgm:pt modelId="{405F3749-27E5-5E4C-830D-83D1E43CC50E}" type="parTrans" cxnId="{99D94112-F4A3-2A4A-8884-790987C96E67}">
      <dgm:prSet/>
      <dgm:spPr/>
      <dgm:t>
        <a:bodyPr/>
        <a:lstStyle/>
        <a:p>
          <a:endParaRPr lang="en-US"/>
        </a:p>
      </dgm:t>
    </dgm:pt>
    <dgm:pt modelId="{1AEBFC96-E988-3A45-B7E8-787F90B415E0}" type="sibTrans" cxnId="{99D94112-F4A3-2A4A-8884-790987C96E67}">
      <dgm:prSet/>
      <dgm:spPr/>
      <dgm:t>
        <a:bodyPr/>
        <a:lstStyle/>
        <a:p>
          <a:endParaRPr lang="en-US"/>
        </a:p>
      </dgm:t>
    </dgm:pt>
    <dgm:pt modelId="{58DA2235-BD47-5740-8AA5-B82456ACD5A4}">
      <dgm:prSet phldrT="[Text]"/>
      <dgm:spPr/>
      <dgm:t>
        <a:bodyPr/>
        <a:lstStyle/>
        <a:p>
          <a:r>
            <a:rPr lang="en-US" dirty="0" smtClean="0"/>
            <a:t>Fred</a:t>
          </a:r>
          <a:endParaRPr lang="en-US" dirty="0"/>
        </a:p>
      </dgm:t>
    </dgm:pt>
    <dgm:pt modelId="{5769A89B-EBC6-234B-A766-E17E0A852C70}" type="parTrans" cxnId="{E8AFFFA0-E6A8-534E-9E43-3B4896391DDD}">
      <dgm:prSet/>
      <dgm:spPr/>
      <dgm:t>
        <a:bodyPr/>
        <a:lstStyle/>
        <a:p>
          <a:endParaRPr lang="en-US"/>
        </a:p>
      </dgm:t>
    </dgm:pt>
    <dgm:pt modelId="{B0139574-F950-DC47-8BBC-E501C7D14992}" type="sibTrans" cxnId="{E8AFFFA0-E6A8-534E-9E43-3B4896391DDD}">
      <dgm:prSet/>
      <dgm:spPr/>
      <dgm:t>
        <a:bodyPr/>
        <a:lstStyle/>
        <a:p>
          <a:endParaRPr lang="en-US"/>
        </a:p>
      </dgm:t>
    </dgm:pt>
    <dgm:pt modelId="{FBED175E-B974-744D-ABA2-796B7046466A}">
      <dgm:prSet phldrT="[Text]"/>
      <dgm:spPr/>
      <dgm:t>
        <a:bodyPr/>
        <a:lstStyle/>
        <a:p>
          <a:r>
            <a:rPr lang="en-US" dirty="0" smtClean="0"/>
            <a:t>12 years old Caucasian male</a:t>
          </a:r>
          <a:endParaRPr lang="en-US" dirty="0"/>
        </a:p>
      </dgm:t>
    </dgm:pt>
    <dgm:pt modelId="{DB0B0397-3F28-694C-B2C1-B387B62FC7D0}" type="parTrans" cxnId="{1C65071C-57B2-D546-A108-959085E99B6E}">
      <dgm:prSet/>
      <dgm:spPr/>
      <dgm:t>
        <a:bodyPr/>
        <a:lstStyle/>
        <a:p>
          <a:endParaRPr lang="en-US"/>
        </a:p>
      </dgm:t>
    </dgm:pt>
    <dgm:pt modelId="{B1666D38-75B1-B840-B100-0B61383D1F09}" type="sibTrans" cxnId="{1C65071C-57B2-D546-A108-959085E99B6E}">
      <dgm:prSet/>
      <dgm:spPr/>
      <dgm:t>
        <a:bodyPr/>
        <a:lstStyle/>
        <a:p>
          <a:endParaRPr lang="en-US"/>
        </a:p>
      </dgm:t>
    </dgm:pt>
    <dgm:pt modelId="{BF79BCD7-9725-4146-B7C8-DE61DF3F9A69}">
      <dgm:prSet phldrT="[Text]"/>
      <dgm:spPr/>
      <dgm:t>
        <a:bodyPr/>
        <a:lstStyle/>
        <a:p>
          <a:r>
            <a:rPr lang="en-US" dirty="0" smtClean="0"/>
            <a:t>Chuck</a:t>
          </a:r>
          <a:endParaRPr lang="en-US" dirty="0"/>
        </a:p>
      </dgm:t>
    </dgm:pt>
    <dgm:pt modelId="{69909548-9937-5843-81CF-5DA177A20865}" type="parTrans" cxnId="{9D3D40B2-C49E-CC42-B50A-F27B051077CD}">
      <dgm:prSet/>
      <dgm:spPr/>
      <dgm:t>
        <a:bodyPr/>
        <a:lstStyle/>
        <a:p>
          <a:endParaRPr lang="en-US"/>
        </a:p>
      </dgm:t>
    </dgm:pt>
    <dgm:pt modelId="{01A2E6E7-DF63-BE4E-9115-AC3845DFFC92}" type="sibTrans" cxnId="{9D3D40B2-C49E-CC42-B50A-F27B051077CD}">
      <dgm:prSet/>
      <dgm:spPr/>
      <dgm:t>
        <a:bodyPr/>
        <a:lstStyle/>
        <a:p>
          <a:endParaRPr lang="en-US"/>
        </a:p>
      </dgm:t>
    </dgm:pt>
    <dgm:pt modelId="{76EAA4D4-8AF0-1B40-B55E-470176397DED}">
      <dgm:prSet phldrT="[Text]"/>
      <dgm:spPr/>
      <dgm:t>
        <a:bodyPr/>
        <a:lstStyle/>
        <a:p>
          <a:r>
            <a:rPr lang="en-US" dirty="0" smtClean="0"/>
            <a:t>Social Skills: 62</a:t>
          </a:r>
          <a:endParaRPr lang="en-US" dirty="0"/>
        </a:p>
      </dgm:t>
    </dgm:pt>
    <dgm:pt modelId="{7B49EFA7-6905-0C47-9043-C36B676B818B}" type="parTrans" cxnId="{EAF598B6-E930-6849-AE98-D8C2ACF04608}">
      <dgm:prSet/>
      <dgm:spPr/>
      <dgm:t>
        <a:bodyPr/>
        <a:lstStyle/>
        <a:p>
          <a:endParaRPr lang="en-US"/>
        </a:p>
      </dgm:t>
    </dgm:pt>
    <dgm:pt modelId="{64180CCC-2971-5B40-9E12-369D48275CAC}" type="sibTrans" cxnId="{EAF598B6-E930-6849-AE98-D8C2ACF04608}">
      <dgm:prSet/>
      <dgm:spPr/>
      <dgm:t>
        <a:bodyPr/>
        <a:lstStyle/>
        <a:p>
          <a:endParaRPr lang="en-US"/>
        </a:p>
      </dgm:t>
    </dgm:pt>
    <dgm:pt modelId="{913DAAE6-6782-9043-89DB-4FB4D7E1C3FE}">
      <dgm:prSet phldrT="[Text]"/>
      <dgm:spPr/>
      <dgm:t>
        <a:bodyPr/>
        <a:lstStyle/>
        <a:p>
          <a:r>
            <a:rPr lang="en-US" dirty="0" smtClean="0"/>
            <a:t>15 year old Caucasian male</a:t>
          </a:r>
          <a:endParaRPr lang="en-US" dirty="0"/>
        </a:p>
      </dgm:t>
    </dgm:pt>
    <dgm:pt modelId="{1A5A3B5D-FA49-1048-981E-D0F627A08A28}" type="parTrans" cxnId="{F08F5F50-B840-E546-81C7-D513DA07B41F}">
      <dgm:prSet/>
      <dgm:spPr/>
      <dgm:t>
        <a:bodyPr/>
        <a:lstStyle/>
        <a:p>
          <a:endParaRPr lang="en-US"/>
        </a:p>
      </dgm:t>
    </dgm:pt>
    <dgm:pt modelId="{C8546C5E-2B4E-104F-8873-E66DF65F8EB4}" type="sibTrans" cxnId="{F08F5F50-B840-E546-81C7-D513DA07B41F}">
      <dgm:prSet/>
      <dgm:spPr/>
      <dgm:t>
        <a:bodyPr/>
        <a:lstStyle/>
        <a:p>
          <a:endParaRPr lang="en-US"/>
        </a:p>
      </dgm:t>
    </dgm:pt>
    <dgm:pt modelId="{82559EA2-0DEE-D94B-86F6-3E28C2DB7D8B}">
      <dgm:prSet phldrT="[Text]"/>
      <dgm:spPr/>
      <dgm:t>
        <a:bodyPr/>
        <a:lstStyle/>
        <a:p>
          <a:r>
            <a:rPr lang="en-US" dirty="0" smtClean="0"/>
            <a:t>Autism Spectrum Disorder</a:t>
          </a:r>
          <a:endParaRPr lang="en-US" dirty="0"/>
        </a:p>
      </dgm:t>
    </dgm:pt>
    <dgm:pt modelId="{4B827490-DB31-3B49-A550-B9C92AC37CF5}" type="parTrans" cxnId="{8F0AF814-092C-8847-B159-39FD9FFED691}">
      <dgm:prSet/>
      <dgm:spPr/>
      <dgm:t>
        <a:bodyPr/>
        <a:lstStyle/>
        <a:p>
          <a:endParaRPr lang="en-US"/>
        </a:p>
      </dgm:t>
    </dgm:pt>
    <dgm:pt modelId="{E1BA0A48-CAA8-D944-83B1-456D5039D6BB}" type="sibTrans" cxnId="{8F0AF814-092C-8847-B159-39FD9FFED691}">
      <dgm:prSet/>
      <dgm:spPr/>
      <dgm:t>
        <a:bodyPr/>
        <a:lstStyle/>
        <a:p>
          <a:endParaRPr lang="en-US"/>
        </a:p>
      </dgm:t>
    </dgm:pt>
    <dgm:pt modelId="{1E005C8E-3474-C84E-BDBD-E1714A60A0F4}">
      <dgm:prSet phldrT="[Text]"/>
      <dgm:spPr/>
      <dgm:t>
        <a:bodyPr/>
        <a:lstStyle/>
        <a:p>
          <a:r>
            <a:rPr lang="en-US" dirty="0" smtClean="0"/>
            <a:t>Social Skills: 67</a:t>
          </a:r>
          <a:endParaRPr lang="en-US" dirty="0"/>
        </a:p>
      </dgm:t>
    </dgm:pt>
    <dgm:pt modelId="{5EF58ED6-4C00-AC4F-AAD7-4EB1B854C197}" type="parTrans" cxnId="{5FAC9FEA-D614-4841-8210-D04D3947964C}">
      <dgm:prSet/>
      <dgm:spPr/>
      <dgm:t>
        <a:bodyPr/>
        <a:lstStyle/>
        <a:p>
          <a:endParaRPr lang="en-US"/>
        </a:p>
      </dgm:t>
    </dgm:pt>
    <dgm:pt modelId="{1FF13713-9D6F-D54A-BF3E-3A9F406C3A07}" type="sibTrans" cxnId="{5FAC9FEA-D614-4841-8210-D04D3947964C}">
      <dgm:prSet/>
      <dgm:spPr/>
      <dgm:t>
        <a:bodyPr/>
        <a:lstStyle/>
        <a:p>
          <a:endParaRPr lang="en-US"/>
        </a:p>
      </dgm:t>
    </dgm:pt>
    <dgm:pt modelId="{DC271118-79CF-984D-9120-EE2F99390599}">
      <dgm:prSet phldrT="[Text]"/>
      <dgm:spPr/>
      <dgm:t>
        <a:bodyPr/>
        <a:lstStyle/>
        <a:p>
          <a:r>
            <a:rPr lang="en-US" dirty="0" smtClean="0"/>
            <a:t>Autism Spectrum Disorder</a:t>
          </a:r>
          <a:endParaRPr lang="en-US" dirty="0"/>
        </a:p>
      </dgm:t>
    </dgm:pt>
    <dgm:pt modelId="{D8BFA0BE-48D4-654A-AB38-D4AAA5E53C22}" type="parTrans" cxnId="{0CE5C2E8-DDEE-034B-89C2-76F59AAA7FDE}">
      <dgm:prSet/>
      <dgm:spPr/>
      <dgm:t>
        <a:bodyPr/>
        <a:lstStyle/>
        <a:p>
          <a:endParaRPr lang="en-US"/>
        </a:p>
      </dgm:t>
    </dgm:pt>
    <dgm:pt modelId="{2CC9CA00-4B72-DA45-A938-EAF14E434E0D}" type="sibTrans" cxnId="{0CE5C2E8-DDEE-034B-89C2-76F59AAA7FDE}">
      <dgm:prSet/>
      <dgm:spPr/>
      <dgm:t>
        <a:bodyPr/>
        <a:lstStyle/>
        <a:p>
          <a:endParaRPr lang="en-US"/>
        </a:p>
      </dgm:t>
    </dgm:pt>
    <dgm:pt modelId="{3C055A47-3C86-A143-BD89-43956ACE0919}">
      <dgm:prSet phldrT="[Text]"/>
      <dgm:spPr/>
      <dgm:t>
        <a:bodyPr/>
        <a:lstStyle/>
        <a:p>
          <a:r>
            <a:rPr lang="en-US" dirty="0" smtClean="0"/>
            <a:t>13 year old Caucasian male</a:t>
          </a:r>
          <a:endParaRPr lang="en-US" dirty="0"/>
        </a:p>
      </dgm:t>
    </dgm:pt>
    <dgm:pt modelId="{B1EDFAFC-A0D9-3446-87F0-3FC29D90F2AE}" type="parTrans" cxnId="{6B75FD3A-8742-D14F-8D95-437A9E6408E5}">
      <dgm:prSet/>
      <dgm:spPr/>
      <dgm:t>
        <a:bodyPr/>
        <a:lstStyle/>
        <a:p>
          <a:endParaRPr lang="en-US"/>
        </a:p>
      </dgm:t>
    </dgm:pt>
    <dgm:pt modelId="{1F29DC73-A47D-344D-BF89-84E3F799B600}" type="sibTrans" cxnId="{6B75FD3A-8742-D14F-8D95-437A9E6408E5}">
      <dgm:prSet/>
      <dgm:spPr/>
      <dgm:t>
        <a:bodyPr/>
        <a:lstStyle/>
        <a:p>
          <a:endParaRPr lang="en-US"/>
        </a:p>
      </dgm:t>
    </dgm:pt>
    <dgm:pt modelId="{2B5D809A-A530-2345-999C-88FDF004EAA4}">
      <dgm:prSet phldrT="[Text]"/>
      <dgm:spPr/>
      <dgm:t>
        <a:bodyPr/>
        <a:lstStyle/>
        <a:p>
          <a:r>
            <a:rPr lang="en-US" dirty="0" smtClean="0"/>
            <a:t>Autism Spectrum Disorder</a:t>
          </a:r>
          <a:endParaRPr lang="en-US" dirty="0"/>
        </a:p>
      </dgm:t>
    </dgm:pt>
    <dgm:pt modelId="{47DF3E4B-F9C3-B344-BBAA-2CC9251EC7EE}" type="parTrans" cxnId="{2C942756-9452-B246-8DB1-2D78F999447E}">
      <dgm:prSet/>
      <dgm:spPr/>
      <dgm:t>
        <a:bodyPr/>
        <a:lstStyle/>
        <a:p>
          <a:endParaRPr lang="en-US"/>
        </a:p>
      </dgm:t>
    </dgm:pt>
    <dgm:pt modelId="{3D44B86B-1DA9-A24F-9966-BD54A45478AC}" type="sibTrans" cxnId="{2C942756-9452-B246-8DB1-2D78F999447E}">
      <dgm:prSet/>
      <dgm:spPr/>
      <dgm:t>
        <a:bodyPr/>
        <a:lstStyle/>
        <a:p>
          <a:endParaRPr lang="en-US"/>
        </a:p>
      </dgm:t>
    </dgm:pt>
    <dgm:pt modelId="{C77FF418-5EAC-BC4A-A4B8-4B0C1E0FC054}">
      <dgm:prSet phldrT="[Text]"/>
      <dgm:spPr/>
      <dgm:t>
        <a:bodyPr/>
        <a:lstStyle/>
        <a:p>
          <a:r>
            <a:rPr lang="en-US" dirty="0" smtClean="0"/>
            <a:t>Social Skills: 70</a:t>
          </a:r>
          <a:endParaRPr lang="en-US" dirty="0"/>
        </a:p>
      </dgm:t>
    </dgm:pt>
    <dgm:pt modelId="{704106BE-8DDA-EE49-9C5C-1DE7F03B6E58}" type="parTrans" cxnId="{23849012-64A0-6E45-9120-0CB3D9D685EB}">
      <dgm:prSet/>
      <dgm:spPr/>
      <dgm:t>
        <a:bodyPr/>
        <a:lstStyle/>
        <a:p>
          <a:endParaRPr lang="en-US"/>
        </a:p>
      </dgm:t>
    </dgm:pt>
    <dgm:pt modelId="{D0F9A09B-E9C9-304E-86DA-83C04DAAC050}" type="sibTrans" cxnId="{23849012-64A0-6E45-9120-0CB3D9D685EB}">
      <dgm:prSet/>
      <dgm:spPr/>
      <dgm:t>
        <a:bodyPr/>
        <a:lstStyle/>
        <a:p>
          <a:endParaRPr lang="en-US"/>
        </a:p>
      </dgm:t>
    </dgm:pt>
    <dgm:pt modelId="{CFB94B47-7F5E-0C42-A586-640A4945FB0B}">
      <dgm:prSet phldrT="[Text]"/>
      <dgm:spPr/>
      <dgm:t>
        <a:bodyPr/>
        <a:lstStyle/>
        <a:p>
          <a:r>
            <a:rPr lang="en-US" dirty="0" smtClean="0"/>
            <a:t>Receptive Vocab: 94</a:t>
          </a:r>
        </a:p>
      </dgm:t>
    </dgm:pt>
    <dgm:pt modelId="{2523084A-E2B8-4F4E-9531-B843E65F7D49}" type="parTrans" cxnId="{E398C51B-A187-3343-BFB4-06C2CC0763BB}">
      <dgm:prSet/>
      <dgm:spPr/>
      <dgm:t>
        <a:bodyPr/>
        <a:lstStyle/>
        <a:p>
          <a:endParaRPr lang="en-US"/>
        </a:p>
      </dgm:t>
    </dgm:pt>
    <dgm:pt modelId="{7CC52573-74A8-A344-A855-F91765791157}" type="sibTrans" cxnId="{E398C51B-A187-3343-BFB4-06C2CC0763BB}">
      <dgm:prSet/>
      <dgm:spPr/>
      <dgm:t>
        <a:bodyPr/>
        <a:lstStyle/>
        <a:p>
          <a:endParaRPr lang="en-US"/>
        </a:p>
      </dgm:t>
    </dgm:pt>
    <dgm:pt modelId="{FF4000DB-1BF9-9A4C-B63C-C4D332A47172}">
      <dgm:prSet phldrT="[Text]"/>
      <dgm:spPr/>
      <dgm:t>
        <a:bodyPr/>
        <a:lstStyle/>
        <a:p>
          <a:r>
            <a:rPr lang="en-US" dirty="0" smtClean="0"/>
            <a:t>Receptive Vocab: 93</a:t>
          </a:r>
          <a:endParaRPr lang="en-US" dirty="0"/>
        </a:p>
      </dgm:t>
    </dgm:pt>
    <dgm:pt modelId="{94C67241-7071-3D4B-B999-D22FBE36722A}" type="parTrans" cxnId="{374B6DE4-2EA7-B641-AB96-1F7F3922E77F}">
      <dgm:prSet/>
      <dgm:spPr/>
      <dgm:t>
        <a:bodyPr/>
        <a:lstStyle/>
        <a:p>
          <a:endParaRPr lang="en-US"/>
        </a:p>
      </dgm:t>
    </dgm:pt>
    <dgm:pt modelId="{2B8833A2-30AA-734B-BA17-A99C2903B8AE}" type="sibTrans" cxnId="{374B6DE4-2EA7-B641-AB96-1F7F3922E77F}">
      <dgm:prSet/>
      <dgm:spPr/>
      <dgm:t>
        <a:bodyPr/>
        <a:lstStyle/>
        <a:p>
          <a:endParaRPr lang="en-US"/>
        </a:p>
      </dgm:t>
    </dgm:pt>
    <dgm:pt modelId="{AFFC9519-132D-9946-B8CD-8A2A88FD35F0}">
      <dgm:prSet phldrT="[Text]"/>
      <dgm:spPr/>
      <dgm:t>
        <a:bodyPr/>
        <a:lstStyle/>
        <a:p>
          <a:r>
            <a:rPr lang="en-US" dirty="0" smtClean="0"/>
            <a:t>Receptive Vocab: 130</a:t>
          </a:r>
          <a:endParaRPr lang="en-US" dirty="0"/>
        </a:p>
      </dgm:t>
    </dgm:pt>
    <dgm:pt modelId="{D54FC099-2F55-B343-A176-2A89A7E623EE}" type="parTrans" cxnId="{B51F1710-36A5-6949-BC58-58698A58BC6D}">
      <dgm:prSet/>
      <dgm:spPr/>
      <dgm:t>
        <a:bodyPr/>
        <a:lstStyle/>
        <a:p>
          <a:endParaRPr lang="en-US"/>
        </a:p>
      </dgm:t>
    </dgm:pt>
    <dgm:pt modelId="{7C8C3630-B92D-F346-AFDA-CF5CEC1D2541}" type="sibTrans" cxnId="{B51F1710-36A5-6949-BC58-58698A58BC6D}">
      <dgm:prSet/>
      <dgm:spPr/>
      <dgm:t>
        <a:bodyPr/>
        <a:lstStyle/>
        <a:p>
          <a:endParaRPr lang="en-US"/>
        </a:p>
      </dgm:t>
    </dgm:pt>
    <dgm:pt modelId="{378ADF60-A82B-6143-9CF7-7C0EBDEC86F9}">
      <dgm:prSet phldrT="[Text]"/>
      <dgm:spPr/>
      <dgm:t>
        <a:bodyPr/>
        <a:lstStyle/>
        <a:p>
          <a:r>
            <a:rPr lang="en-US" dirty="0" smtClean="0"/>
            <a:t>Reading: 93</a:t>
          </a:r>
        </a:p>
      </dgm:t>
    </dgm:pt>
    <dgm:pt modelId="{C9BC35D5-47F8-864C-B762-98D30E64AE87}" type="parTrans" cxnId="{20C553BA-0426-DA4A-BE1D-D480EEE14347}">
      <dgm:prSet/>
      <dgm:spPr/>
      <dgm:t>
        <a:bodyPr/>
        <a:lstStyle/>
        <a:p>
          <a:endParaRPr lang="en-US"/>
        </a:p>
      </dgm:t>
    </dgm:pt>
    <dgm:pt modelId="{1FF9BBC0-382C-424C-8F6F-8B47242F2514}" type="sibTrans" cxnId="{20C553BA-0426-DA4A-BE1D-D480EEE14347}">
      <dgm:prSet/>
      <dgm:spPr/>
      <dgm:t>
        <a:bodyPr/>
        <a:lstStyle/>
        <a:p>
          <a:endParaRPr lang="en-US"/>
        </a:p>
      </dgm:t>
    </dgm:pt>
    <dgm:pt modelId="{A930D56B-A624-764B-A365-56DE30A97FC0}">
      <dgm:prSet phldrT="[Text]"/>
      <dgm:spPr/>
      <dgm:t>
        <a:bodyPr/>
        <a:lstStyle/>
        <a:p>
          <a:r>
            <a:rPr lang="en-US" dirty="0" smtClean="0"/>
            <a:t>Reading: 96</a:t>
          </a:r>
        </a:p>
      </dgm:t>
    </dgm:pt>
    <dgm:pt modelId="{F2B820EC-71F8-7C44-9B4E-B911397D03C0}" type="parTrans" cxnId="{2906ABF3-7F35-BF46-BB6F-9E6BF441E5C6}">
      <dgm:prSet/>
      <dgm:spPr/>
      <dgm:t>
        <a:bodyPr/>
        <a:lstStyle/>
        <a:p>
          <a:endParaRPr lang="en-US"/>
        </a:p>
      </dgm:t>
    </dgm:pt>
    <dgm:pt modelId="{DF10CD44-8437-804A-9A96-5B51D82E5325}" type="sibTrans" cxnId="{2906ABF3-7F35-BF46-BB6F-9E6BF441E5C6}">
      <dgm:prSet/>
      <dgm:spPr/>
      <dgm:t>
        <a:bodyPr/>
        <a:lstStyle/>
        <a:p>
          <a:endParaRPr lang="en-US"/>
        </a:p>
      </dgm:t>
    </dgm:pt>
    <dgm:pt modelId="{031F13FE-01A0-464E-943D-B19F7CD85AE4}">
      <dgm:prSet phldrT="[Text]"/>
      <dgm:spPr/>
      <dgm:t>
        <a:bodyPr/>
        <a:lstStyle/>
        <a:p>
          <a:r>
            <a:rPr lang="en-US" dirty="0" smtClean="0"/>
            <a:t>Reading : 116</a:t>
          </a:r>
        </a:p>
      </dgm:t>
    </dgm:pt>
    <dgm:pt modelId="{82102D3F-FC55-104D-88D8-3C8B67A5CC4A}" type="parTrans" cxnId="{21709B5D-7181-AA4C-9C38-42E6AA17DA8C}">
      <dgm:prSet/>
      <dgm:spPr/>
      <dgm:t>
        <a:bodyPr/>
        <a:lstStyle/>
        <a:p>
          <a:endParaRPr lang="en-US"/>
        </a:p>
      </dgm:t>
    </dgm:pt>
    <dgm:pt modelId="{6A759739-EE54-0A45-8567-6FE142A515D3}" type="sibTrans" cxnId="{21709B5D-7181-AA4C-9C38-42E6AA17DA8C}">
      <dgm:prSet/>
      <dgm:spPr/>
      <dgm:t>
        <a:bodyPr/>
        <a:lstStyle/>
        <a:p>
          <a:endParaRPr lang="en-US"/>
        </a:p>
      </dgm:t>
    </dgm:pt>
    <dgm:pt modelId="{E32BE797-96C2-F346-9600-29DC81893EE1}" type="pres">
      <dgm:prSet presAssocID="{EB863036-86A4-9847-B0C3-11CDDAE5205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E82C7D9-CF61-F840-9A3F-BC3DA5BFEB47}" type="pres">
      <dgm:prSet presAssocID="{CAB91E03-48C8-D445-9B0D-F7F10A12769C}" presName="compNode" presStyleCnt="0"/>
      <dgm:spPr/>
      <dgm:t>
        <a:bodyPr/>
        <a:lstStyle/>
        <a:p>
          <a:endParaRPr lang="en-US"/>
        </a:p>
      </dgm:t>
    </dgm:pt>
    <dgm:pt modelId="{8F723B0D-5CAC-9F41-B471-A0B4D502C0A2}" type="pres">
      <dgm:prSet presAssocID="{CAB91E03-48C8-D445-9B0D-F7F10A12769C}" presName="aNode" presStyleLbl="bgShp" presStyleIdx="0" presStyleCnt="3"/>
      <dgm:spPr/>
      <dgm:t>
        <a:bodyPr/>
        <a:lstStyle/>
        <a:p>
          <a:endParaRPr lang="en-US"/>
        </a:p>
      </dgm:t>
    </dgm:pt>
    <dgm:pt modelId="{6DB2A18D-256D-0442-BB40-F5645ED97A66}" type="pres">
      <dgm:prSet presAssocID="{CAB91E03-48C8-D445-9B0D-F7F10A12769C}" presName="textNode" presStyleLbl="bgShp" presStyleIdx="0" presStyleCnt="3"/>
      <dgm:spPr/>
      <dgm:t>
        <a:bodyPr/>
        <a:lstStyle/>
        <a:p>
          <a:endParaRPr lang="en-US"/>
        </a:p>
      </dgm:t>
    </dgm:pt>
    <dgm:pt modelId="{9BA0C98E-8A9E-EF4F-B988-DD5D1B68FD4A}" type="pres">
      <dgm:prSet presAssocID="{CAB91E03-48C8-D445-9B0D-F7F10A12769C}" presName="compChildNode" presStyleCnt="0"/>
      <dgm:spPr/>
      <dgm:t>
        <a:bodyPr/>
        <a:lstStyle/>
        <a:p>
          <a:endParaRPr lang="en-US"/>
        </a:p>
      </dgm:t>
    </dgm:pt>
    <dgm:pt modelId="{5F7D8188-CFE9-8449-8955-986ACD6AEB24}" type="pres">
      <dgm:prSet presAssocID="{CAB91E03-48C8-D445-9B0D-F7F10A12769C}" presName="theInnerList" presStyleCnt="0"/>
      <dgm:spPr/>
      <dgm:t>
        <a:bodyPr/>
        <a:lstStyle/>
        <a:p>
          <a:endParaRPr lang="en-US"/>
        </a:p>
      </dgm:t>
    </dgm:pt>
    <dgm:pt modelId="{5901564F-A314-B84D-9913-9986100BFA15}" type="pres">
      <dgm:prSet presAssocID="{913DAAE6-6782-9043-89DB-4FB4D7E1C3FE}" presName="childNode" presStyleLbl="node1" presStyleIdx="0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9300A-511F-204B-B2F1-8DECB8C1B8D3}" type="pres">
      <dgm:prSet presAssocID="{913DAAE6-6782-9043-89DB-4FB4D7E1C3FE}" presName="aSpace2" presStyleCnt="0"/>
      <dgm:spPr/>
      <dgm:t>
        <a:bodyPr/>
        <a:lstStyle/>
        <a:p>
          <a:endParaRPr lang="en-US"/>
        </a:p>
      </dgm:t>
    </dgm:pt>
    <dgm:pt modelId="{8187A348-405B-FB42-B085-2F4FE7DF162B}" type="pres">
      <dgm:prSet presAssocID="{82559EA2-0DEE-D94B-86F6-3E28C2DB7D8B}" presName="childNode" presStyleLbl="node1" presStyleIdx="1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9E1462-21FB-944F-B9BE-4D853E16B832}" type="pres">
      <dgm:prSet presAssocID="{82559EA2-0DEE-D94B-86F6-3E28C2DB7D8B}" presName="aSpace2" presStyleCnt="0"/>
      <dgm:spPr/>
      <dgm:t>
        <a:bodyPr/>
        <a:lstStyle/>
        <a:p>
          <a:endParaRPr lang="en-US"/>
        </a:p>
      </dgm:t>
    </dgm:pt>
    <dgm:pt modelId="{B124E8F8-D373-C643-B13E-0F31F8ECEEC8}" type="pres">
      <dgm:prSet presAssocID="{CFB94B47-7F5E-0C42-A586-640A4945FB0B}" presName="childNode" presStyleLbl="node1" presStyleIdx="2" presStyleCnt="15" custLinFactNeighborX="406" custLinFactNeighborY="-164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4BA2F2-F93B-6C4F-8F12-CB85CFB6ACAB}" type="pres">
      <dgm:prSet presAssocID="{CFB94B47-7F5E-0C42-A586-640A4945FB0B}" presName="aSpace2" presStyleCnt="0"/>
      <dgm:spPr/>
      <dgm:t>
        <a:bodyPr/>
        <a:lstStyle/>
        <a:p>
          <a:endParaRPr lang="en-US"/>
        </a:p>
      </dgm:t>
    </dgm:pt>
    <dgm:pt modelId="{63DF47B7-9ADB-CB40-8730-D23FB157488C}" type="pres">
      <dgm:prSet presAssocID="{378ADF60-A82B-6143-9CF7-7C0EBDEC86F9}" presName="childNode" presStyleLbl="node1" presStyleIdx="3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D83A2A-9DDE-4843-9B7B-B65947194B29}" type="pres">
      <dgm:prSet presAssocID="{378ADF60-A82B-6143-9CF7-7C0EBDEC86F9}" presName="aSpace2" presStyleCnt="0"/>
      <dgm:spPr/>
    </dgm:pt>
    <dgm:pt modelId="{B3A07335-4852-2847-B9BB-84CB48DDD870}" type="pres">
      <dgm:prSet presAssocID="{1E005C8E-3474-C84E-BDBD-E1714A60A0F4}" presName="childNode" presStyleLbl="node1" presStyleIdx="4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F5C296-5D76-DA4A-9D50-0596740F9352}" type="pres">
      <dgm:prSet presAssocID="{CAB91E03-48C8-D445-9B0D-F7F10A12769C}" presName="aSpace" presStyleCnt="0"/>
      <dgm:spPr/>
      <dgm:t>
        <a:bodyPr/>
        <a:lstStyle/>
        <a:p>
          <a:endParaRPr lang="en-US"/>
        </a:p>
      </dgm:t>
    </dgm:pt>
    <dgm:pt modelId="{61A4D8B9-3025-7A4F-A8FA-A65423B3C794}" type="pres">
      <dgm:prSet presAssocID="{58DA2235-BD47-5740-8AA5-B82456ACD5A4}" presName="compNode" presStyleCnt="0"/>
      <dgm:spPr/>
      <dgm:t>
        <a:bodyPr/>
        <a:lstStyle/>
        <a:p>
          <a:endParaRPr lang="en-US"/>
        </a:p>
      </dgm:t>
    </dgm:pt>
    <dgm:pt modelId="{3FE685B3-0F3C-B44F-8887-0D36AAAE893C}" type="pres">
      <dgm:prSet presAssocID="{58DA2235-BD47-5740-8AA5-B82456ACD5A4}" presName="aNode" presStyleLbl="bgShp" presStyleIdx="1" presStyleCnt="3"/>
      <dgm:spPr/>
      <dgm:t>
        <a:bodyPr/>
        <a:lstStyle/>
        <a:p>
          <a:endParaRPr lang="en-US"/>
        </a:p>
      </dgm:t>
    </dgm:pt>
    <dgm:pt modelId="{AB4780F0-0D24-4746-822C-B027CEAC72FE}" type="pres">
      <dgm:prSet presAssocID="{58DA2235-BD47-5740-8AA5-B82456ACD5A4}" presName="textNode" presStyleLbl="bgShp" presStyleIdx="1" presStyleCnt="3"/>
      <dgm:spPr/>
      <dgm:t>
        <a:bodyPr/>
        <a:lstStyle/>
        <a:p>
          <a:endParaRPr lang="en-US"/>
        </a:p>
      </dgm:t>
    </dgm:pt>
    <dgm:pt modelId="{8F4E0568-FB33-4248-ABA0-9B37F2251AB5}" type="pres">
      <dgm:prSet presAssocID="{58DA2235-BD47-5740-8AA5-B82456ACD5A4}" presName="compChildNode" presStyleCnt="0"/>
      <dgm:spPr/>
      <dgm:t>
        <a:bodyPr/>
        <a:lstStyle/>
        <a:p>
          <a:endParaRPr lang="en-US"/>
        </a:p>
      </dgm:t>
    </dgm:pt>
    <dgm:pt modelId="{ABFD3ED3-BFA3-DA4C-85EB-38060FD39377}" type="pres">
      <dgm:prSet presAssocID="{58DA2235-BD47-5740-8AA5-B82456ACD5A4}" presName="theInnerList" presStyleCnt="0"/>
      <dgm:spPr/>
      <dgm:t>
        <a:bodyPr/>
        <a:lstStyle/>
        <a:p>
          <a:endParaRPr lang="en-US"/>
        </a:p>
      </dgm:t>
    </dgm:pt>
    <dgm:pt modelId="{CCA3A6C6-97E3-B64E-814B-83D5517D113F}" type="pres">
      <dgm:prSet presAssocID="{FBED175E-B974-744D-ABA2-796B7046466A}" presName="childNode" presStyleLbl="node1" presStyleIdx="5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F8D357-A0A6-1F40-BAA4-0DAB08CCB707}" type="pres">
      <dgm:prSet presAssocID="{FBED175E-B974-744D-ABA2-796B7046466A}" presName="aSpace2" presStyleCnt="0"/>
      <dgm:spPr/>
      <dgm:t>
        <a:bodyPr/>
        <a:lstStyle/>
        <a:p>
          <a:endParaRPr lang="en-US"/>
        </a:p>
      </dgm:t>
    </dgm:pt>
    <dgm:pt modelId="{3CC35839-59CD-9B40-8104-E2F72C48E527}" type="pres">
      <dgm:prSet presAssocID="{DC271118-79CF-984D-9120-EE2F99390599}" presName="childNode" presStyleLbl="node1" presStyleIdx="6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3C08A4-064D-214E-9935-CF69F113DF4F}" type="pres">
      <dgm:prSet presAssocID="{DC271118-79CF-984D-9120-EE2F99390599}" presName="aSpace2" presStyleCnt="0"/>
      <dgm:spPr/>
      <dgm:t>
        <a:bodyPr/>
        <a:lstStyle/>
        <a:p>
          <a:endParaRPr lang="en-US"/>
        </a:p>
      </dgm:t>
    </dgm:pt>
    <dgm:pt modelId="{347117A2-8E6D-7149-A903-1CAD0BBF31FC}" type="pres">
      <dgm:prSet presAssocID="{FF4000DB-1BF9-9A4C-B63C-C4D332A47172}" presName="childNode" presStyleLbl="node1" presStyleIdx="7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4665CF-8ABE-FA4F-9F85-D5EF573B7DFC}" type="pres">
      <dgm:prSet presAssocID="{FF4000DB-1BF9-9A4C-B63C-C4D332A47172}" presName="aSpace2" presStyleCnt="0"/>
      <dgm:spPr/>
      <dgm:t>
        <a:bodyPr/>
        <a:lstStyle/>
        <a:p>
          <a:endParaRPr lang="en-US"/>
        </a:p>
      </dgm:t>
    </dgm:pt>
    <dgm:pt modelId="{503DEF29-7389-2942-A72B-BAE03BB7AC7E}" type="pres">
      <dgm:prSet presAssocID="{A930D56B-A624-764B-A365-56DE30A97FC0}" presName="childNode" presStyleLbl="node1" presStyleIdx="8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69128B-FDB8-AC43-96C9-AC1F72CA7B36}" type="pres">
      <dgm:prSet presAssocID="{A930D56B-A624-764B-A365-56DE30A97FC0}" presName="aSpace2" presStyleCnt="0"/>
      <dgm:spPr/>
    </dgm:pt>
    <dgm:pt modelId="{A8F604D5-3463-C642-8F30-1DAFAD238831}" type="pres">
      <dgm:prSet presAssocID="{C77FF418-5EAC-BC4A-A4B8-4B0C1E0FC054}" presName="childNode" presStyleLbl="node1" presStyleIdx="9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6144BF-AC2A-E748-B155-331F36A97B88}" type="pres">
      <dgm:prSet presAssocID="{58DA2235-BD47-5740-8AA5-B82456ACD5A4}" presName="aSpace" presStyleCnt="0"/>
      <dgm:spPr/>
      <dgm:t>
        <a:bodyPr/>
        <a:lstStyle/>
        <a:p>
          <a:endParaRPr lang="en-US"/>
        </a:p>
      </dgm:t>
    </dgm:pt>
    <dgm:pt modelId="{3FD24EAB-88B4-F14F-B103-12FCC5F02BE9}" type="pres">
      <dgm:prSet presAssocID="{BF79BCD7-9725-4146-B7C8-DE61DF3F9A69}" presName="compNode" presStyleCnt="0"/>
      <dgm:spPr/>
      <dgm:t>
        <a:bodyPr/>
        <a:lstStyle/>
        <a:p>
          <a:endParaRPr lang="en-US"/>
        </a:p>
      </dgm:t>
    </dgm:pt>
    <dgm:pt modelId="{23632F66-C2BA-3E4E-B809-BFB893A3035E}" type="pres">
      <dgm:prSet presAssocID="{BF79BCD7-9725-4146-B7C8-DE61DF3F9A69}" presName="aNode" presStyleLbl="bgShp" presStyleIdx="2" presStyleCnt="3"/>
      <dgm:spPr/>
      <dgm:t>
        <a:bodyPr/>
        <a:lstStyle/>
        <a:p>
          <a:endParaRPr lang="en-US"/>
        </a:p>
      </dgm:t>
    </dgm:pt>
    <dgm:pt modelId="{11DE0E84-679C-3645-878F-C3BDE06016BA}" type="pres">
      <dgm:prSet presAssocID="{BF79BCD7-9725-4146-B7C8-DE61DF3F9A69}" presName="textNode" presStyleLbl="bgShp" presStyleIdx="2" presStyleCnt="3"/>
      <dgm:spPr/>
      <dgm:t>
        <a:bodyPr/>
        <a:lstStyle/>
        <a:p>
          <a:endParaRPr lang="en-US"/>
        </a:p>
      </dgm:t>
    </dgm:pt>
    <dgm:pt modelId="{C628C34F-C40F-B944-9318-8B0BC769EA9F}" type="pres">
      <dgm:prSet presAssocID="{BF79BCD7-9725-4146-B7C8-DE61DF3F9A69}" presName="compChildNode" presStyleCnt="0"/>
      <dgm:spPr/>
      <dgm:t>
        <a:bodyPr/>
        <a:lstStyle/>
        <a:p>
          <a:endParaRPr lang="en-US"/>
        </a:p>
      </dgm:t>
    </dgm:pt>
    <dgm:pt modelId="{02A93532-FB58-F942-ABDE-AD9E8DCEB53E}" type="pres">
      <dgm:prSet presAssocID="{BF79BCD7-9725-4146-B7C8-DE61DF3F9A69}" presName="theInnerList" presStyleCnt="0"/>
      <dgm:spPr/>
      <dgm:t>
        <a:bodyPr/>
        <a:lstStyle/>
        <a:p>
          <a:endParaRPr lang="en-US"/>
        </a:p>
      </dgm:t>
    </dgm:pt>
    <dgm:pt modelId="{DB4712A4-A8EC-6947-846B-B688B951D68A}" type="pres">
      <dgm:prSet presAssocID="{3C055A47-3C86-A143-BD89-43956ACE0919}" presName="childNode" presStyleLbl="node1" presStyleIdx="10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F5622F-62A4-9847-A0E4-506F4B41BA2B}" type="pres">
      <dgm:prSet presAssocID="{3C055A47-3C86-A143-BD89-43956ACE0919}" presName="aSpace2" presStyleCnt="0"/>
      <dgm:spPr/>
      <dgm:t>
        <a:bodyPr/>
        <a:lstStyle/>
        <a:p>
          <a:endParaRPr lang="en-US"/>
        </a:p>
      </dgm:t>
    </dgm:pt>
    <dgm:pt modelId="{6E080700-D357-614C-AFE3-FDD81AC3275E}" type="pres">
      <dgm:prSet presAssocID="{2B5D809A-A530-2345-999C-88FDF004EAA4}" presName="childNode" presStyleLbl="node1" presStyleIdx="11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A315C7-9FCA-9F45-974C-8A0B0541E788}" type="pres">
      <dgm:prSet presAssocID="{2B5D809A-A530-2345-999C-88FDF004EAA4}" presName="aSpace2" presStyleCnt="0"/>
      <dgm:spPr/>
      <dgm:t>
        <a:bodyPr/>
        <a:lstStyle/>
        <a:p>
          <a:endParaRPr lang="en-US"/>
        </a:p>
      </dgm:t>
    </dgm:pt>
    <dgm:pt modelId="{5ECBC388-19E3-A348-A15D-7278B74288CE}" type="pres">
      <dgm:prSet presAssocID="{AFFC9519-132D-9946-B8CD-8A2A88FD35F0}" presName="childNode" presStyleLbl="node1" presStyleIdx="12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377D97-A984-1F4C-B36A-4775D1D4D14F}" type="pres">
      <dgm:prSet presAssocID="{AFFC9519-132D-9946-B8CD-8A2A88FD35F0}" presName="aSpace2" presStyleCnt="0"/>
      <dgm:spPr/>
      <dgm:t>
        <a:bodyPr/>
        <a:lstStyle/>
        <a:p>
          <a:endParaRPr lang="en-US"/>
        </a:p>
      </dgm:t>
    </dgm:pt>
    <dgm:pt modelId="{FBC29556-C712-F540-A66A-63AF0BCD5468}" type="pres">
      <dgm:prSet presAssocID="{031F13FE-01A0-464E-943D-B19F7CD85AE4}" presName="childNode" presStyleLbl="node1" presStyleIdx="13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0DBD45-943D-1043-9833-104D3B97F47E}" type="pres">
      <dgm:prSet presAssocID="{031F13FE-01A0-464E-943D-B19F7CD85AE4}" presName="aSpace2" presStyleCnt="0"/>
      <dgm:spPr/>
    </dgm:pt>
    <dgm:pt modelId="{6FDA072C-C8B3-EB4F-86AF-320FE392A1C2}" type="pres">
      <dgm:prSet presAssocID="{76EAA4D4-8AF0-1B40-B55E-470176397DED}" presName="childNode" presStyleLbl="node1" presStyleIdx="14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AFFFA0-E6A8-534E-9E43-3B4896391DDD}" srcId="{EB863036-86A4-9847-B0C3-11CDDAE5205E}" destId="{58DA2235-BD47-5740-8AA5-B82456ACD5A4}" srcOrd="1" destOrd="0" parTransId="{5769A89B-EBC6-234B-A766-E17E0A852C70}" sibTransId="{B0139574-F950-DC47-8BBC-E501C7D14992}"/>
    <dgm:cxn modelId="{6377D274-4A3E-C045-A07D-77E4F831E94E}" type="presOf" srcId="{58DA2235-BD47-5740-8AA5-B82456ACD5A4}" destId="{3FE685B3-0F3C-B44F-8887-0D36AAAE893C}" srcOrd="0" destOrd="0" presId="urn:microsoft.com/office/officeart/2005/8/layout/lProcess2"/>
    <dgm:cxn modelId="{99D94112-F4A3-2A4A-8884-790987C96E67}" srcId="{EB863036-86A4-9847-B0C3-11CDDAE5205E}" destId="{CAB91E03-48C8-D445-9B0D-F7F10A12769C}" srcOrd="0" destOrd="0" parTransId="{405F3749-27E5-5E4C-830D-83D1E43CC50E}" sibTransId="{1AEBFC96-E988-3A45-B7E8-787F90B415E0}"/>
    <dgm:cxn modelId="{92AA401F-BE46-744B-84E2-0581A8AF7BC6}" type="presOf" srcId="{CAB91E03-48C8-D445-9B0D-F7F10A12769C}" destId="{8F723B0D-5CAC-9F41-B471-A0B4D502C0A2}" srcOrd="0" destOrd="0" presId="urn:microsoft.com/office/officeart/2005/8/layout/lProcess2"/>
    <dgm:cxn modelId="{745CB904-209D-D046-8C6B-FC0620A39B5D}" type="presOf" srcId="{76EAA4D4-8AF0-1B40-B55E-470176397DED}" destId="{6FDA072C-C8B3-EB4F-86AF-320FE392A1C2}" srcOrd="0" destOrd="0" presId="urn:microsoft.com/office/officeart/2005/8/layout/lProcess2"/>
    <dgm:cxn modelId="{444F94AF-CCE9-3941-AE5F-CEB069C340E5}" type="presOf" srcId="{3C055A47-3C86-A143-BD89-43956ACE0919}" destId="{DB4712A4-A8EC-6947-846B-B688B951D68A}" srcOrd="0" destOrd="0" presId="urn:microsoft.com/office/officeart/2005/8/layout/lProcess2"/>
    <dgm:cxn modelId="{22D3C444-CF64-7A4B-B6A3-0E92BBA33AAB}" type="presOf" srcId="{CAB91E03-48C8-D445-9B0D-F7F10A12769C}" destId="{6DB2A18D-256D-0442-BB40-F5645ED97A66}" srcOrd="1" destOrd="0" presId="urn:microsoft.com/office/officeart/2005/8/layout/lProcess2"/>
    <dgm:cxn modelId="{4680D8F8-31D8-DF42-8A20-8DC2258AA8EF}" type="presOf" srcId="{378ADF60-A82B-6143-9CF7-7C0EBDEC86F9}" destId="{63DF47B7-9ADB-CB40-8730-D23FB157488C}" srcOrd="0" destOrd="0" presId="urn:microsoft.com/office/officeart/2005/8/layout/lProcess2"/>
    <dgm:cxn modelId="{2C942756-9452-B246-8DB1-2D78F999447E}" srcId="{BF79BCD7-9725-4146-B7C8-DE61DF3F9A69}" destId="{2B5D809A-A530-2345-999C-88FDF004EAA4}" srcOrd="1" destOrd="0" parTransId="{47DF3E4B-F9C3-B344-BBAA-2CC9251EC7EE}" sibTransId="{3D44B86B-1DA9-A24F-9966-BD54A45478AC}"/>
    <dgm:cxn modelId="{11A5DF9C-B631-E34F-BD72-321369A38044}" type="presOf" srcId="{58DA2235-BD47-5740-8AA5-B82456ACD5A4}" destId="{AB4780F0-0D24-4746-822C-B027CEAC72FE}" srcOrd="1" destOrd="0" presId="urn:microsoft.com/office/officeart/2005/8/layout/lProcess2"/>
    <dgm:cxn modelId="{2906ABF3-7F35-BF46-BB6F-9E6BF441E5C6}" srcId="{58DA2235-BD47-5740-8AA5-B82456ACD5A4}" destId="{A930D56B-A624-764B-A365-56DE30A97FC0}" srcOrd="3" destOrd="0" parTransId="{F2B820EC-71F8-7C44-9B4E-B911397D03C0}" sibTransId="{DF10CD44-8437-804A-9A96-5B51D82E5325}"/>
    <dgm:cxn modelId="{8F0AF814-092C-8847-B159-39FD9FFED691}" srcId="{CAB91E03-48C8-D445-9B0D-F7F10A12769C}" destId="{82559EA2-0DEE-D94B-86F6-3E28C2DB7D8B}" srcOrd="1" destOrd="0" parTransId="{4B827490-DB31-3B49-A550-B9C92AC37CF5}" sibTransId="{E1BA0A48-CAA8-D944-83B1-456D5039D6BB}"/>
    <dgm:cxn modelId="{20C553BA-0426-DA4A-BE1D-D480EEE14347}" srcId="{CAB91E03-48C8-D445-9B0D-F7F10A12769C}" destId="{378ADF60-A82B-6143-9CF7-7C0EBDEC86F9}" srcOrd="3" destOrd="0" parTransId="{C9BC35D5-47F8-864C-B762-98D30E64AE87}" sibTransId="{1FF9BBC0-382C-424C-8F6F-8B47242F2514}"/>
    <dgm:cxn modelId="{1DE3F128-0D4A-2840-8637-20B1FF4290B5}" type="presOf" srcId="{CFB94B47-7F5E-0C42-A586-640A4945FB0B}" destId="{B124E8F8-D373-C643-B13E-0F31F8ECEEC8}" srcOrd="0" destOrd="0" presId="urn:microsoft.com/office/officeart/2005/8/layout/lProcess2"/>
    <dgm:cxn modelId="{06C2C50F-0F6C-EB47-B550-B42DF814B8F0}" type="presOf" srcId="{2B5D809A-A530-2345-999C-88FDF004EAA4}" destId="{6E080700-D357-614C-AFE3-FDD81AC3275E}" srcOrd="0" destOrd="0" presId="urn:microsoft.com/office/officeart/2005/8/layout/lProcess2"/>
    <dgm:cxn modelId="{974D544E-BE89-BE49-A650-2547FA8EDC55}" type="presOf" srcId="{C77FF418-5EAC-BC4A-A4B8-4B0C1E0FC054}" destId="{A8F604D5-3463-C642-8F30-1DAFAD238831}" srcOrd="0" destOrd="0" presId="urn:microsoft.com/office/officeart/2005/8/layout/lProcess2"/>
    <dgm:cxn modelId="{F08F5F50-B840-E546-81C7-D513DA07B41F}" srcId="{CAB91E03-48C8-D445-9B0D-F7F10A12769C}" destId="{913DAAE6-6782-9043-89DB-4FB4D7E1C3FE}" srcOrd="0" destOrd="0" parTransId="{1A5A3B5D-FA49-1048-981E-D0F627A08A28}" sibTransId="{C8546C5E-2B4E-104F-8873-E66DF65F8EB4}"/>
    <dgm:cxn modelId="{23849012-64A0-6E45-9120-0CB3D9D685EB}" srcId="{58DA2235-BD47-5740-8AA5-B82456ACD5A4}" destId="{C77FF418-5EAC-BC4A-A4B8-4B0C1E0FC054}" srcOrd="4" destOrd="0" parTransId="{704106BE-8DDA-EE49-9C5C-1DE7F03B6E58}" sibTransId="{D0F9A09B-E9C9-304E-86DA-83C04DAAC050}"/>
    <dgm:cxn modelId="{D775AD07-E0EC-EB48-94C2-F4AE9BF93FE2}" type="presOf" srcId="{EB863036-86A4-9847-B0C3-11CDDAE5205E}" destId="{E32BE797-96C2-F346-9600-29DC81893EE1}" srcOrd="0" destOrd="0" presId="urn:microsoft.com/office/officeart/2005/8/layout/lProcess2"/>
    <dgm:cxn modelId="{5FAC9FEA-D614-4841-8210-D04D3947964C}" srcId="{CAB91E03-48C8-D445-9B0D-F7F10A12769C}" destId="{1E005C8E-3474-C84E-BDBD-E1714A60A0F4}" srcOrd="4" destOrd="0" parTransId="{5EF58ED6-4C00-AC4F-AAD7-4EB1B854C197}" sibTransId="{1FF13713-9D6F-D54A-BF3E-3A9F406C3A07}"/>
    <dgm:cxn modelId="{F51EF3AC-7270-634B-879C-95B78F11BEFE}" type="presOf" srcId="{BF79BCD7-9725-4146-B7C8-DE61DF3F9A69}" destId="{23632F66-C2BA-3E4E-B809-BFB893A3035E}" srcOrd="0" destOrd="0" presId="urn:microsoft.com/office/officeart/2005/8/layout/lProcess2"/>
    <dgm:cxn modelId="{70A90CAB-317D-4D4D-999F-BE0F54A4CC8F}" type="presOf" srcId="{913DAAE6-6782-9043-89DB-4FB4D7E1C3FE}" destId="{5901564F-A314-B84D-9913-9986100BFA15}" srcOrd="0" destOrd="0" presId="urn:microsoft.com/office/officeart/2005/8/layout/lProcess2"/>
    <dgm:cxn modelId="{07B7B6F3-05EC-0841-A32A-5E4EE8F47C8C}" type="presOf" srcId="{DC271118-79CF-984D-9120-EE2F99390599}" destId="{3CC35839-59CD-9B40-8104-E2F72C48E527}" srcOrd="0" destOrd="0" presId="urn:microsoft.com/office/officeart/2005/8/layout/lProcess2"/>
    <dgm:cxn modelId="{0CE5C2E8-DDEE-034B-89C2-76F59AAA7FDE}" srcId="{58DA2235-BD47-5740-8AA5-B82456ACD5A4}" destId="{DC271118-79CF-984D-9120-EE2F99390599}" srcOrd="1" destOrd="0" parTransId="{D8BFA0BE-48D4-654A-AB38-D4AAA5E53C22}" sibTransId="{2CC9CA00-4B72-DA45-A938-EAF14E434E0D}"/>
    <dgm:cxn modelId="{D6FBD350-E50B-4B41-9930-9694E8CC9647}" type="presOf" srcId="{AFFC9519-132D-9946-B8CD-8A2A88FD35F0}" destId="{5ECBC388-19E3-A348-A15D-7278B74288CE}" srcOrd="0" destOrd="0" presId="urn:microsoft.com/office/officeart/2005/8/layout/lProcess2"/>
    <dgm:cxn modelId="{1C65071C-57B2-D546-A108-959085E99B6E}" srcId="{58DA2235-BD47-5740-8AA5-B82456ACD5A4}" destId="{FBED175E-B974-744D-ABA2-796B7046466A}" srcOrd="0" destOrd="0" parTransId="{DB0B0397-3F28-694C-B2C1-B387B62FC7D0}" sibTransId="{B1666D38-75B1-B840-B100-0B61383D1F09}"/>
    <dgm:cxn modelId="{F44F1F4E-D01B-294E-AE84-AF5FAE1B880F}" type="presOf" srcId="{A930D56B-A624-764B-A365-56DE30A97FC0}" destId="{503DEF29-7389-2942-A72B-BAE03BB7AC7E}" srcOrd="0" destOrd="0" presId="urn:microsoft.com/office/officeart/2005/8/layout/lProcess2"/>
    <dgm:cxn modelId="{EAF598B6-E930-6849-AE98-D8C2ACF04608}" srcId="{BF79BCD7-9725-4146-B7C8-DE61DF3F9A69}" destId="{76EAA4D4-8AF0-1B40-B55E-470176397DED}" srcOrd="4" destOrd="0" parTransId="{7B49EFA7-6905-0C47-9043-C36B676B818B}" sibTransId="{64180CCC-2971-5B40-9E12-369D48275CAC}"/>
    <dgm:cxn modelId="{B51F1710-36A5-6949-BC58-58698A58BC6D}" srcId="{BF79BCD7-9725-4146-B7C8-DE61DF3F9A69}" destId="{AFFC9519-132D-9946-B8CD-8A2A88FD35F0}" srcOrd="2" destOrd="0" parTransId="{D54FC099-2F55-B343-A176-2A89A7E623EE}" sibTransId="{7C8C3630-B92D-F346-AFDA-CF5CEC1D2541}"/>
    <dgm:cxn modelId="{59CE78C9-C9BB-794E-9958-6A534559CA42}" type="presOf" srcId="{FBED175E-B974-744D-ABA2-796B7046466A}" destId="{CCA3A6C6-97E3-B64E-814B-83D5517D113F}" srcOrd="0" destOrd="0" presId="urn:microsoft.com/office/officeart/2005/8/layout/lProcess2"/>
    <dgm:cxn modelId="{2121714F-603E-694C-8829-4BC5082768BD}" type="presOf" srcId="{BF79BCD7-9725-4146-B7C8-DE61DF3F9A69}" destId="{11DE0E84-679C-3645-878F-C3BDE06016BA}" srcOrd="1" destOrd="0" presId="urn:microsoft.com/office/officeart/2005/8/layout/lProcess2"/>
    <dgm:cxn modelId="{9331F29B-A72F-2B4E-93A7-CE55F6A5A943}" type="presOf" srcId="{82559EA2-0DEE-D94B-86F6-3E28C2DB7D8B}" destId="{8187A348-405B-FB42-B085-2F4FE7DF162B}" srcOrd="0" destOrd="0" presId="urn:microsoft.com/office/officeart/2005/8/layout/lProcess2"/>
    <dgm:cxn modelId="{6B75FD3A-8742-D14F-8D95-437A9E6408E5}" srcId="{BF79BCD7-9725-4146-B7C8-DE61DF3F9A69}" destId="{3C055A47-3C86-A143-BD89-43956ACE0919}" srcOrd="0" destOrd="0" parTransId="{B1EDFAFC-A0D9-3446-87F0-3FC29D90F2AE}" sibTransId="{1F29DC73-A47D-344D-BF89-84E3F799B600}"/>
    <dgm:cxn modelId="{21709B5D-7181-AA4C-9C38-42E6AA17DA8C}" srcId="{BF79BCD7-9725-4146-B7C8-DE61DF3F9A69}" destId="{031F13FE-01A0-464E-943D-B19F7CD85AE4}" srcOrd="3" destOrd="0" parTransId="{82102D3F-FC55-104D-88D8-3C8B67A5CC4A}" sibTransId="{6A759739-EE54-0A45-8567-6FE142A515D3}"/>
    <dgm:cxn modelId="{E398C51B-A187-3343-BFB4-06C2CC0763BB}" srcId="{CAB91E03-48C8-D445-9B0D-F7F10A12769C}" destId="{CFB94B47-7F5E-0C42-A586-640A4945FB0B}" srcOrd="2" destOrd="0" parTransId="{2523084A-E2B8-4F4E-9531-B843E65F7D49}" sibTransId="{7CC52573-74A8-A344-A855-F91765791157}"/>
    <dgm:cxn modelId="{C1436950-FC8E-D142-A9B5-3F1A5E0C0B6F}" type="presOf" srcId="{031F13FE-01A0-464E-943D-B19F7CD85AE4}" destId="{FBC29556-C712-F540-A66A-63AF0BCD5468}" srcOrd="0" destOrd="0" presId="urn:microsoft.com/office/officeart/2005/8/layout/lProcess2"/>
    <dgm:cxn modelId="{062CC7D1-B285-8746-9807-48E880E26389}" type="presOf" srcId="{FF4000DB-1BF9-9A4C-B63C-C4D332A47172}" destId="{347117A2-8E6D-7149-A903-1CAD0BBF31FC}" srcOrd="0" destOrd="0" presId="urn:microsoft.com/office/officeart/2005/8/layout/lProcess2"/>
    <dgm:cxn modelId="{AF740B20-AC91-EA4A-A349-67E436AFE7BC}" type="presOf" srcId="{1E005C8E-3474-C84E-BDBD-E1714A60A0F4}" destId="{B3A07335-4852-2847-B9BB-84CB48DDD870}" srcOrd="0" destOrd="0" presId="urn:microsoft.com/office/officeart/2005/8/layout/lProcess2"/>
    <dgm:cxn modelId="{374B6DE4-2EA7-B641-AB96-1F7F3922E77F}" srcId="{58DA2235-BD47-5740-8AA5-B82456ACD5A4}" destId="{FF4000DB-1BF9-9A4C-B63C-C4D332A47172}" srcOrd="2" destOrd="0" parTransId="{94C67241-7071-3D4B-B999-D22FBE36722A}" sibTransId="{2B8833A2-30AA-734B-BA17-A99C2903B8AE}"/>
    <dgm:cxn modelId="{9D3D40B2-C49E-CC42-B50A-F27B051077CD}" srcId="{EB863036-86A4-9847-B0C3-11CDDAE5205E}" destId="{BF79BCD7-9725-4146-B7C8-DE61DF3F9A69}" srcOrd="2" destOrd="0" parTransId="{69909548-9937-5843-81CF-5DA177A20865}" sibTransId="{01A2E6E7-DF63-BE4E-9115-AC3845DFFC92}"/>
    <dgm:cxn modelId="{1C7F4F13-0270-F448-A598-2EF840544CBD}" type="presParOf" srcId="{E32BE797-96C2-F346-9600-29DC81893EE1}" destId="{0E82C7D9-CF61-F840-9A3F-BC3DA5BFEB47}" srcOrd="0" destOrd="0" presId="urn:microsoft.com/office/officeart/2005/8/layout/lProcess2"/>
    <dgm:cxn modelId="{5AB792B9-E739-E44F-B285-9D50469514EB}" type="presParOf" srcId="{0E82C7D9-CF61-F840-9A3F-BC3DA5BFEB47}" destId="{8F723B0D-5CAC-9F41-B471-A0B4D502C0A2}" srcOrd="0" destOrd="0" presId="urn:microsoft.com/office/officeart/2005/8/layout/lProcess2"/>
    <dgm:cxn modelId="{3F00CBB6-37D0-704C-8320-E28A8E64041F}" type="presParOf" srcId="{0E82C7D9-CF61-F840-9A3F-BC3DA5BFEB47}" destId="{6DB2A18D-256D-0442-BB40-F5645ED97A66}" srcOrd="1" destOrd="0" presId="urn:microsoft.com/office/officeart/2005/8/layout/lProcess2"/>
    <dgm:cxn modelId="{0D2B70D3-EAC2-CF48-AE9D-4AA34AE50587}" type="presParOf" srcId="{0E82C7D9-CF61-F840-9A3F-BC3DA5BFEB47}" destId="{9BA0C98E-8A9E-EF4F-B988-DD5D1B68FD4A}" srcOrd="2" destOrd="0" presId="urn:microsoft.com/office/officeart/2005/8/layout/lProcess2"/>
    <dgm:cxn modelId="{CD5ED65D-B0C9-6F47-B939-8E73DEFF5A05}" type="presParOf" srcId="{9BA0C98E-8A9E-EF4F-B988-DD5D1B68FD4A}" destId="{5F7D8188-CFE9-8449-8955-986ACD6AEB24}" srcOrd="0" destOrd="0" presId="urn:microsoft.com/office/officeart/2005/8/layout/lProcess2"/>
    <dgm:cxn modelId="{B41C0EFE-086B-9B42-B20B-1EAF5E4B8C1B}" type="presParOf" srcId="{5F7D8188-CFE9-8449-8955-986ACD6AEB24}" destId="{5901564F-A314-B84D-9913-9986100BFA15}" srcOrd="0" destOrd="0" presId="urn:microsoft.com/office/officeart/2005/8/layout/lProcess2"/>
    <dgm:cxn modelId="{58ED105B-A8A0-104F-9DF1-1C55D4B50D4F}" type="presParOf" srcId="{5F7D8188-CFE9-8449-8955-986ACD6AEB24}" destId="{4079300A-511F-204B-B2F1-8DECB8C1B8D3}" srcOrd="1" destOrd="0" presId="urn:microsoft.com/office/officeart/2005/8/layout/lProcess2"/>
    <dgm:cxn modelId="{68054311-5F51-354D-83B2-7E21B264404D}" type="presParOf" srcId="{5F7D8188-CFE9-8449-8955-986ACD6AEB24}" destId="{8187A348-405B-FB42-B085-2F4FE7DF162B}" srcOrd="2" destOrd="0" presId="urn:microsoft.com/office/officeart/2005/8/layout/lProcess2"/>
    <dgm:cxn modelId="{915ECDED-8FA8-C64B-8718-F57D4851FCE2}" type="presParOf" srcId="{5F7D8188-CFE9-8449-8955-986ACD6AEB24}" destId="{3C9E1462-21FB-944F-B9BE-4D853E16B832}" srcOrd="3" destOrd="0" presId="urn:microsoft.com/office/officeart/2005/8/layout/lProcess2"/>
    <dgm:cxn modelId="{718315EC-075E-3E46-B01F-1F4AFBD5AE6B}" type="presParOf" srcId="{5F7D8188-CFE9-8449-8955-986ACD6AEB24}" destId="{B124E8F8-D373-C643-B13E-0F31F8ECEEC8}" srcOrd="4" destOrd="0" presId="urn:microsoft.com/office/officeart/2005/8/layout/lProcess2"/>
    <dgm:cxn modelId="{8B12BE01-4A30-EF46-8649-2C3EE1A5D768}" type="presParOf" srcId="{5F7D8188-CFE9-8449-8955-986ACD6AEB24}" destId="{9F4BA2F2-F93B-6C4F-8F12-CB85CFB6ACAB}" srcOrd="5" destOrd="0" presId="urn:microsoft.com/office/officeart/2005/8/layout/lProcess2"/>
    <dgm:cxn modelId="{306BBF48-C07F-AD40-8460-E0C005FE1698}" type="presParOf" srcId="{5F7D8188-CFE9-8449-8955-986ACD6AEB24}" destId="{63DF47B7-9ADB-CB40-8730-D23FB157488C}" srcOrd="6" destOrd="0" presId="urn:microsoft.com/office/officeart/2005/8/layout/lProcess2"/>
    <dgm:cxn modelId="{22DD6C3D-D094-4245-B9E3-B61557BE6E19}" type="presParOf" srcId="{5F7D8188-CFE9-8449-8955-986ACD6AEB24}" destId="{D5D83A2A-9DDE-4843-9B7B-B65947194B29}" srcOrd="7" destOrd="0" presId="urn:microsoft.com/office/officeart/2005/8/layout/lProcess2"/>
    <dgm:cxn modelId="{15FCD097-67FE-9B4F-B80F-A34FB0751746}" type="presParOf" srcId="{5F7D8188-CFE9-8449-8955-986ACD6AEB24}" destId="{B3A07335-4852-2847-B9BB-84CB48DDD870}" srcOrd="8" destOrd="0" presId="urn:microsoft.com/office/officeart/2005/8/layout/lProcess2"/>
    <dgm:cxn modelId="{436491E3-BE0B-F943-84DE-D066C3BC917C}" type="presParOf" srcId="{E32BE797-96C2-F346-9600-29DC81893EE1}" destId="{0EF5C296-5D76-DA4A-9D50-0596740F9352}" srcOrd="1" destOrd="0" presId="urn:microsoft.com/office/officeart/2005/8/layout/lProcess2"/>
    <dgm:cxn modelId="{B4801A0F-FB76-944B-A2CD-FF77D3AD8D7D}" type="presParOf" srcId="{E32BE797-96C2-F346-9600-29DC81893EE1}" destId="{61A4D8B9-3025-7A4F-A8FA-A65423B3C794}" srcOrd="2" destOrd="0" presId="urn:microsoft.com/office/officeart/2005/8/layout/lProcess2"/>
    <dgm:cxn modelId="{2A4FA140-1AC3-AF47-BCAE-F78C4EC82B45}" type="presParOf" srcId="{61A4D8B9-3025-7A4F-A8FA-A65423B3C794}" destId="{3FE685B3-0F3C-B44F-8887-0D36AAAE893C}" srcOrd="0" destOrd="0" presId="urn:microsoft.com/office/officeart/2005/8/layout/lProcess2"/>
    <dgm:cxn modelId="{DF7B7BA4-8FA1-AF45-8667-035D2806AF86}" type="presParOf" srcId="{61A4D8B9-3025-7A4F-A8FA-A65423B3C794}" destId="{AB4780F0-0D24-4746-822C-B027CEAC72FE}" srcOrd="1" destOrd="0" presId="urn:microsoft.com/office/officeart/2005/8/layout/lProcess2"/>
    <dgm:cxn modelId="{1B035272-70EB-2D40-B07F-F2A9D7233016}" type="presParOf" srcId="{61A4D8B9-3025-7A4F-A8FA-A65423B3C794}" destId="{8F4E0568-FB33-4248-ABA0-9B37F2251AB5}" srcOrd="2" destOrd="0" presId="urn:microsoft.com/office/officeart/2005/8/layout/lProcess2"/>
    <dgm:cxn modelId="{C3B46642-5F1B-0543-9F0D-90877842406B}" type="presParOf" srcId="{8F4E0568-FB33-4248-ABA0-9B37F2251AB5}" destId="{ABFD3ED3-BFA3-DA4C-85EB-38060FD39377}" srcOrd="0" destOrd="0" presId="urn:microsoft.com/office/officeart/2005/8/layout/lProcess2"/>
    <dgm:cxn modelId="{C8445055-D710-9546-82F6-00E49ACE4717}" type="presParOf" srcId="{ABFD3ED3-BFA3-DA4C-85EB-38060FD39377}" destId="{CCA3A6C6-97E3-B64E-814B-83D5517D113F}" srcOrd="0" destOrd="0" presId="urn:microsoft.com/office/officeart/2005/8/layout/lProcess2"/>
    <dgm:cxn modelId="{C4866582-823C-E442-BEFF-78797E662519}" type="presParOf" srcId="{ABFD3ED3-BFA3-DA4C-85EB-38060FD39377}" destId="{3DF8D357-A0A6-1F40-BAA4-0DAB08CCB707}" srcOrd="1" destOrd="0" presId="urn:microsoft.com/office/officeart/2005/8/layout/lProcess2"/>
    <dgm:cxn modelId="{BEA61A89-4A8A-CE4A-8897-2083884F50C4}" type="presParOf" srcId="{ABFD3ED3-BFA3-DA4C-85EB-38060FD39377}" destId="{3CC35839-59CD-9B40-8104-E2F72C48E527}" srcOrd="2" destOrd="0" presId="urn:microsoft.com/office/officeart/2005/8/layout/lProcess2"/>
    <dgm:cxn modelId="{DB4CF431-7DA5-3947-B0B1-8F3D229858DF}" type="presParOf" srcId="{ABFD3ED3-BFA3-DA4C-85EB-38060FD39377}" destId="{453C08A4-064D-214E-9935-CF69F113DF4F}" srcOrd="3" destOrd="0" presId="urn:microsoft.com/office/officeart/2005/8/layout/lProcess2"/>
    <dgm:cxn modelId="{299890EC-8004-E94E-89B9-37DC6D11FD4A}" type="presParOf" srcId="{ABFD3ED3-BFA3-DA4C-85EB-38060FD39377}" destId="{347117A2-8E6D-7149-A903-1CAD0BBF31FC}" srcOrd="4" destOrd="0" presId="urn:microsoft.com/office/officeart/2005/8/layout/lProcess2"/>
    <dgm:cxn modelId="{5DD8D366-D444-044B-AE41-66BE564274B6}" type="presParOf" srcId="{ABFD3ED3-BFA3-DA4C-85EB-38060FD39377}" destId="{AD4665CF-8ABE-FA4F-9F85-D5EF573B7DFC}" srcOrd="5" destOrd="0" presId="urn:microsoft.com/office/officeart/2005/8/layout/lProcess2"/>
    <dgm:cxn modelId="{90768D72-58D2-8044-95E7-E48484B82E07}" type="presParOf" srcId="{ABFD3ED3-BFA3-DA4C-85EB-38060FD39377}" destId="{503DEF29-7389-2942-A72B-BAE03BB7AC7E}" srcOrd="6" destOrd="0" presId="urn:microsoft.com/office/officeart/2005/8/layout/lProcess2"/>
    <dgm:cxn modelId="{622F2275-270C-5C48-B7F6-99DEE88AFB62}" type="presParOf" srcId="{ABFD3ED3-BFA3-DA4C-85EB-38060FD39377}" destId="{4C69128B-FDB8-AC43-96C9-AC1F72CA7B36}" srcOrd="7" destOrd="0" presId="urn:microsoft.com/office/officeart/2005/8/layout/lProcess2"/>
    <dgm:cxn modelId="{DBE17D1A-88F7-C449-81C9-CA9093AD9C84}" type="presParOf" srcId="{ABFD3ED3-BFA3-DA4C-85EB-38060FD39377}" destId="{A8F604D5-3463-C642-8F30-1DAFAD238831}" srcOrd="8" destOrd="0" presId="urn:microsoft.com/office/officeart/2005/8/layout/lProcess2"/>
    <dgm:cxn modelId="{26F9747F-128E-8B41-AC5A-1DE21D15BBA3}" type="presParOf" srcId="{E32BE797-96C2-F346-9600-29DC81893EE1}" destId="{A76144BF-AC2A-E748-B155-331F36A97B88}" srcOrd="3" destOrd="0" presId="urn:microsoft.com/office/officeart/2005/8/layout/lProcess2"/>
    <dgm:cxn modelId="{5ACFBA5D-3B7C-B34E-93C8-0452E117469A}" type="presParOf" srcId="{E32BE797-96C2-F346-9600-29DC81893EE1}" destId="{3FD24EAB-88B4-F14F-B103-12FCC5F02BE9}" srcOrd="4" destOrd="0" presId="urn:microsoft.com/office/officeart/2005/8/layout/lProcess2"/>
    <dgm:cxn modelId="{27120EAE-2999-5A44-B120-FB78D4F775AF}" type="presParOf" srcId="{3FD24EAB-88B4-F14F-B103-12FCC5F02BE9}" destId="{23632F66-C2BA-3E4E-B809-BFB893A3035E}" srcOrd="0" destOrd="0" presId="urn:microsoft.com/office/officeart/2005/8/layout/lProcess2"/>
    <dgm:cxn modelId="{1FE4EEDB-A376-F243-8C55-E9703213F743}" type="presParOf" srcId="{3FD24EAB-88B4-F14F-B103-12FCC5F02BE9}" destId="{11DE0E84-679C-3645-878F-C3BDE06016BA}" srcOrd="1" destOrd="0" presId="urn:microsoft.com/office/officeart/2005/8/layout/lProcess2"/>
    <dgm:cxn modelId="{D9504C9E-8764-814C-B01E-9D72CF4AEC07}" type="presParOf" srcId="{3FD24EAB-88B4-F14F-B103-12FCC5F02BE9}" destId="{C628C34F-C40F-B944-9318-8B0BC769EA9F}" srcOrd="2" destOrd="0" presId="urn:microsoft.com/office/officeart/2005/8/layout/lProcess2"/>
    <dgm:cxn modelId="{F29A3101-85CD-6448-BC70-CD90C4221A85}" type="presParOf" srcId="{C628C34F-C40F-B944-9318-8B0BC769EA9F}" destId="{02A93532-FB58-F942-ABDE-AD9E8DCEB53E}" srcOrd="0" destOrd="0" presId="urn:microsoft.com/office/officeart/2005/8/layout/lProcess2"/>
    <dgm:cxn modelId="{F49ADA2B-B128-4943-A9A6-F7B423A1E70C}" type="presParOf" srcId="{02A93532-FB58-F942-ABDE-AD9E8DCEB53E}" destId="{DB4712A4-A8EC-6947-846B-B688B951D68A}" srcOrd="0" destOrd="0" presId="urn:microsoft.com/office/officeart/2005/8/layout/lProcess2"/>
    <dgm:cxn modelId="{50E58BFA-B414-1042-A7B7-DA83447AA260}" type="presParOf" srcId="{02A93532-FB58-F942-ABDE-AD9E8DCEB53E}" destId="{5AF5622F-62A4-9847-A0E4-506F4B41BA2B}" srcOrd="1" destOrd="0" presId="urn:microsoft.com/office/officeart/2005/8/layout/lProcess2"/>
    <dgm:cxn modelId="{3DBFEA53-32CD-2742-819F-5802A715FD59}" type="presParOf" srcId="{02A93532-FB58-F942-ABDE-AD9E8DCEB53E}" destId="{6E080700-D357-614C-AFE3-FDD81AC3275E}" srcOrd="2" destOrd="0" presId="urn:microsoft.com/office/officeart/2005/8/layout/lProcess2"/>
    <dgm:cxn modelId="{7C9F6DCE-9398-3041-A6C0-CBE987368883}" type="presParOf" srcId="{02A93532-FB58-F942-ABDE-AD9E8DCEB53E}" destId="{3FA315C7-9FCA-9F45-974C-8A0B0541E788}" srcOrd="3" destOrd="0" presId="urn:microsoft.com/office/officeart/2005/8/layout/lProcess2"/>
    <dgm:cxn modelId="{5A315805-FFB0-0E45-84DC-CA102DA22924}" type="presParOf" srcId="{02A93532-FB58-F942-ABDE-AD9E8DCEB53E}" destId="{5ECBC388-19E3-A348-A15D-7278B74288CE}" srcOrd="4" destOrd="0" presId="urn:microsoft.com/office/officeart/2005/8/layout/lProcess2"/>
    <dgm:cxn modelId="{BC8CF735-CD14-2744-9617-749A8BD7340F}" type="presParOf" srcId="{02A93532-FB58-F942-ABDE-AD9E8DCEB53E}" destId="{D5377D97-A984-1F4C-B36A-4775D1D4D14F}" srcOrd="5" destOrd="0" presId="urn:microsoft.com/office/officeart/2005/8/layout/lProcess2"/>
    <dgm:cxn modelId="{A0E35AE5-ACF6-A145-8606-E0502E0E16BE}" type="presParOf" srcId="{02A93532-FB58-F942-ABDE-AD9E8DCEB53E}" destId="{FBC29556-C712-F540-A66A-63AF0BCD5468}" srcOrd="6" destOrd="0" presId="urn:microsoft.com/office/officeart/2005/8/layout/lProcess2"/>
    <dgm:cxn modelId="{DAC0804A-19B8-6B47-AB88-787B07C4B2BA}" type="presParOf" srcId="{02A93532-FB58-F942-ABDE-AD9E8DCEB53E}" destId="{730DBD45-943D-1043-9833-104D3B97F47E}" srcOrd="7" destOrd="0" presId="urn:microsoft.com/office/officeart/2005/8/layout/lProcess2"/>
    <dgm:cxn modelId="{2412FEE9-51EB-E245-99FD-D259B0321D2A}" type="presParOf" srcId="{02A93532-FB58-F942-ABDE-AD9E8DCEB53E}" destId="{6FDA072C-C8B3-EB4F-86AF-320FE392A1C2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9C117AD-6F18-9341-A97A-83F8FBC105DB}" type="doc">
      <dgm:prSet loTypeId="urn:microsoft.com/office/officeart/2005/8/layout/lProcess2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AAE217D7-F2AE-5E49-BE37-7F4FD04403E7}">
      <dgm:prSet phldrT="[Text]"/>
      <dgm:spPr/>
      <dgm:t>
        <a:bodyPr/>
        <a:lstStyle/>
        <a:p>
          <a:r>
            <a:rPr lang="en-US" dirty="0" smtClean="0"/>
            <a:t>Emotion Task</a:t>
          </a:r>
          <a:endParaRPr lang="en-US" dirty="0"/>
        </a:p>
      </dgm:t>
    </dgm:pt>
    <dgm:pt modelId="{778A48AE-7766-534D-BB17-92033F5A234F}" type="parTrans" cxnId="{D2446310-E695-1E42-A637-B877F89E70C4}">
      <dgm:prSet/>
      <dgm:spPr/>
      <dgm:t>
        <a:bodyPr/>
        <a:lstStyle/>
        <a:p>
          <a:endParaRPr lang="en-US"/>
        </a:p>
      </dgm:t>
    </dgm:pt>
    <dgm:pt modelId="{B0C3A9B9-561E-5D4C-A823-FD85DDB00E52}" type="sibTrans" cxnId="{D2446310-E695-1E42-A637-B877F89E70C4}">
      <dgm:prSet/>
      <dgm:spPr/>
      <dgm:t>
        <a:bodyPr/>
        <a:lstStyle/>
        <a:p>
          <a:endParaRPr lang="en-US"/>
        </a:p>
      </dgm:t>
    </dgm:pt>
    <dgm:pt modelId="{AF11D464-2765-A74F-B9A1-6B3452D6A4CD}">
      <dgm:prSet phldrT="[Text]"/>
      <dgm:spPr/>
      <dgm:t>
        <a:bodyPr/>
        <a:lstStyle/>
        <a:p>
          <a:r>
            <a:rPr lang="en-US" dirty="0" smtClean="0"/>
            <a:t>50% Correct</a:t>
          </a:r>
          <a:endParaRPr lang="en-US" dirty="0"/>
        </a:p>
      </dgm:t>
    </dgm:pt>
    <dgm:pt modelId="{7AF2835A-FEC7-8C4C-B31C-667259FAC64C}" type="parTrans" cxnId="{5585610B-D2BF-3848-BE34-4F019B22B0B2}">
      <dgm:prSet/>
      <dgm:spPr/>
      <dgm:t>
        <a:bodyPr/>
        <a:lstStyle/>
        <a:p>
          <a:endParaRPr lang="en-US"/>
        </a:p>
      </dgm:t>
    </dgm:pt>
    <dgm:pt modelId="{E52BF1AA-EE97-704D-A0F2-29C5302D053F}" type="sibTrans" cxnId="{5585610B-D2BF-3848-BE34-4F019B22B0B2}">
      <dgm:prSet/>
      <dgm:spPr/>
      <dgm:t>
        <a:bodyPr/>
        <a:lstStyle/>
        <a:p>
          <a:endParaRPr lang="en-US"/>
        </a:p>
      </dgm:t>
    </dgm:pt>
    <dgm:pt modelId="{84641DEF-EF59-B744-9961-F3AA9A970678}">
      <dgm:prSet phldrT="[Text]"/>
      <dgm:spPr/>
      <dgm:t>
        <a:bodyPr/>
        <a:lstStyle/>
        <a:p>
          <a:r>
            <a:rPr lang="en-US" dirty="0" smtClean="0"/>
            <a:t>Control Task</a:t>
          </a:r>
          <a:endParaRPr lang="en-US" dirty="0"/>
        </a:p>
      </dgm:t>
    </dgm:pt>
    <dgm:pt modelId="{5FA33DCD-7664-ED40-A1A1-251887FC3AE5}" type="parTrans" cxnId="{C1C92DBE-5022-7849-9E58-A6DBC45FDAE1}">
      <dgm:prSet/>
      <dgm:spPr/>
      <dgm:t>
        <a:bodyPr/>
        <a:lstStyle/>
        <a:p>
          <a:endParaRPr lang="en-US"/>
        </a:p>
      </dgm:t>
    </dgm:pt>
    <dgm:pt modelId="{1BD7D785-0E6C-8046-B16B-7DDF4CA0DC52}" type="sibTrans" cxnId="{C1C92DBE-5022-7849-9E58-A6DBC45FDAE1}">
      <dgm:prSet/>
      <dgm:spPr/>
      <dgm:t>
        <a:bodyPr/>
        <a:lstStyle/>
        <a:p>
          <a:endParaRPr lang="en-US"/>
        </a:p>
      </dgm:t>
    </dgm:pt>
    <dgm:pt modelId="{4D21E075-DBA0-F947-9A05-2E7AF8638048}">
      <dgm:prSet phldrT="[Text]"/>
      <dgm:spPr/>
      <dgm:t>
        <a:bodyPr/>
        <a:lstStyle/>
        <a:p>
          <a:r>
            <a:rPr lang="en-US" dirty="0" smtClean="0"/>
            <a:t>100% Correct</a:t>
          </a:r>
          <a:endParaRPr lang="en-US" dirty="0"/>
        </a:p>
      </dgm:t>
    </dgm:pt>
    <dgm:pt modelId="{EC37CCEF-84BC-3D40-9CFD-928C0F2D9523}" type="parTrans" cxnId="{A03E6FF9-EEFE-1649-8409-E44ABD7EAF62}">
      <dgm:prSet/>
      <dgm:spPr/>
      <dgm:t>
        <a:bodyPr/>
        <a:lstStyle/>
        <a:p>
          <a:endParaRPr lang="en-US"/>
        </a:p>
      </dgm:t>
    </dgm:pt>
    <dgm:pt modelId="{96AC85DA-9F85-B342-9A50-AB798D0D6B58}" type="sibTrans" cxnId="{A03E6FF9-EEFE-1649-8409-E44ABD7EAF62}">
      <dgm:prSet/>
      <dgm:spPr/>
      <dgm:t>
        <a:bodyPr/>
        <a:lstStyle/>
        <a:p>
          <a:endParaRPr lang="en-US"/>
        </a:p>
      </dgm:t>
    </dgm:pt>
    <dgm:pt modelId="{9617DE07-9787-9A45-9018-D7060210D552}" type="pres">
      <dgm:prSet presAssocID="{99C117AD-6F18-9341-A97A-83F8FBC105DB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BC10DA-7D6E-7944-B5E8-CBA62B745634}" type="pres">
      <dgm:prSet presAssocID="{AAE217D7-F2AE-5E49-BE37-7F4FD04403E7}" presName="compNode" presStyleCnt="0"/>
      <dgm:spPr/>
    </dgm:pt>
    <dgm:pt modelId="{6371ADBF-54AE-5F43-B001-68D04C7A853E}" type="pres">
      <dgm:prSet presAssocID="{AAE217D7-F2AE-5E49-BE37-7F4FD04403E7}" presName="aNode" presStyleLbl="bgShp" presStyleIdx="0" presStyleCnt="2"/>
      <dgm:spPr/>
      <dgm:t>
        <a:bodyPr/>
        <a:lstStyle/>
        <a:p>
          <a:endParaRPr lang="en-US"/>
        </a:p>
      </dgm:t>
    </dgm:pt>
    <dgm:pt modelId="{0AD0E9FF-1438-604B-B33A-29DE3FA724F9}" type="pres">
      <dgm:prSet presAssocID="{AAE217D7-F2AE-5E49-BE37-7F4FD04403E7}" presName="textNode" presStyleLbl="bgShp" presStyleIdx="0" presStyleCnt="2"/>
      <dgm:spPr/>
      <dgm:t>
        <a:bodyPr/>
        <a:lstStyle/>
        <a:p>
          <a:endParaRPr lang="en-US"/>
        </a:p>
      </dgm:t>
    </dgm:pt>
    <dgm:pt modelId="{42CE8DCD-F463-FC44-B04D-C56208233D47}" type="pres">
      <dgm:prSet presAssocID="{AAE217D7-F2AE-5E49-BE37-7F4FD04403E7}" presName="compChildNode" presStyleCnt="0"/>
      <dgm:spPr/>
    </dgm:pt>
    <dgm:pt modelId="{4731350B-A711-6A44-906A-2C5EC2CFEAD7}" type="pres">
      <dgm:prSet presAssocID="{AAE217D7-F2AE-5E49-BE37-7F4FD04403E7}" presName="theInnerList" presStyleCnt="0"/>
      <dgm:spPr/>
    </dgm:pt>
    <dgm:pt modelId="{12A3874F-03F0-C24C-AF75-8DD004F89804}" type="pres">
      <dgm:prSet presAssocID="{AF11D464-2765-A74F-B9A1-6B3452D6A4CD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08556D-1449-6940-8712-294C4AB54496}" type="pres">
      <dgm:prSet presAssocID="{AAE217D7-F2AE-5E49-BE37-7F4FD04403E7}" presName="aSpace" presStyleCnt="0"/>
      <dgm:spPr/>
    </dgm:pt>
    <dgm:pt modelId="{CDEFF61E-D777-DD46-8799-0F632DD10893}" type="pres">
      <dgm:prSet presAssocID="{84641DEF-EF59-B744-9961-F3AA9A970678}" presName="compNode" presStyleCnt="0"/>
      <dgm:spPr/>
    </dgm:pt>
    <dgm:pt modelId="{C974C62A-5146-7A4A-812A-21C88AC7846D}" type="pres">
      <dgm:prSet presAssocID="{84641DEF-EF59-B744-9961-F3AA9A970678}" presName="aNode" presStyleLbl="bgShp" presStyleIdx="1" presStyleCnt="2"/>
      <dgm:spPr/>
      <dgm:t>
        <a:bodyPr/>
        <a:lstStyle/>
        <a:p>
          <a:endParaRPr lang="en-US"/>
        </a:p>
      </dgm:t>
    </dgm:pt>
    <dgm:pt modelId="{A33D4226-4B81-3F44-ACCE-E79417056D18}" type="pres">
      <dgm:prSet presAssocID="{84641DEF-EF59-B744-9961-F3AA9A970678}" presName="textNode" presStyleLbl="bgShp" presStyleIdx="1" presStyleCnt="2"/>
      <dgm:spPr/>
      <dgm:t>
        <a:bodyPr/>
        <a:lstStyle/>
        <a:p>
          <a:endParaRPr lang="en-US"/>
        </a:p>
      </dgm:t>
    </dgm:pt>
    <dgm:pt modelId="{B16AD00E-D3AC-D84F-AFF4-09E3C2C809CB}" type="pres">
      <dgm:prSet presAssocID="{84641DEF-EF59-B744-9961-F3AA9A970678}" presName="compChildNode" presStyleCnt="0"/>
      <dgm:spPr/>
    </dgm:pt>
    <dgm:pt modelId="{009A0EB0-B4FC-584C-8A9B-B7E7FEED9366}" type="pres">
      <dgm:prSet presAssocID="{84641DEF-EF59-B744-9961-F3AA9A970678}" presName="theInnerList" presStyleCnt="0"/>
      <dgm:spPr/>
    </dgm:pt>
    <dgm:pt modelId="{073D7D74-AE3D-1146-84E5-14D4AB446161}" type="pres">
      <dgm:prSet presAssocID="{4D21E075-DBA0-F947-9A05-2E7AF8638048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2446310-E695-1E42-A637-B877F89E70C4}" srcId="{99C117AD-6F18-9341-A97A-83F8FBC105DB}" destId="{AAE217D7-F2AE-5E49-BE37-7F4FD04403E7}" srcOrd="0" destOrd="0" parTransId="{778A48AE-7766-534D-BB17-92033F5A234F}" sibTransId="{B0C3A9B9-561E-5D4C-A823-FD85DDB00E52}"/>
    <dgm:cxn modelId="{14D0DBC7-2F66-0647-A764-6EE3F69F9FA5}" type="presOf" srcId="{4D21E075-DBA0-F947-9A05-2E7AF8638048}" destId="{073D7D74-AE3D-1146-84E5-14D4AB446161}" srcOrd="0" destOrd="0" presId="urn:microsoft.com/office/officeart/2005/8/layout/lProcess2"/>
    <dgm:cxn modelId="{C1C92DBE-5022-7849-9E58-A6DBC45FDAE1}" srcId="{99C117AD-6F18-9341-A97A-83F8FBC105DB}" destId="{84641DEF-EF59-B744-9961-F3AA9A970678}" srcOrd="1" destOrd="0" parTransId="{5FA33DCD-7664-ED40-A1A1-251887FC3AE5}" sibTransId="{1BD7D785-0E6C-8046-B16B-7DDF4CA0DC52}"/>
    <dgm:cxn modelId="{FB20600F-B7FA-AF44-97DE-700EE6CB0D19}" type="presOf" srcId="{AAE217D7-F2AE-5E49-BE37-7F4FD04403E7}" destId="{0AD0E9FF-1438-604B-B33A-29DE3FA724F9}" srcOrd="1" destOrd="0" presId="urn:microsoft.com/office/officeart/2005/8/layout/lProcess2"/>
    <dgm:cxn modelId="{5585610B-D2BF-3848-BE34-4F019B22B0B2}" srcId="{AAE217D7-F2AE-5E49-BE37-7F4FD04403E7}" destId="{AF11D464-2765-A74F-B9A1-6B3452D6A4CD}" srcOrd="0" destOrd="0" parTransId="{7AF2835A-FEC7-8C4C-B31C-667259FAC64C}" sibTransId="{E52BF1AA-EE97-704D-A0F2-29C5302D053F}"/>
    <dgm:cxn modelId="{F60A5CBF-1CAC-AC4B-B006-80A89E702A98}" type="presOf" srcId="{AAE217D7-F2AE-5E49-BE37-7F4FD04403E7}" destId="{6371ADBF-54AE-5F43-B001-68D04C7A853E}" srcOrd="0" destOrd="0" presId="urn:microsoft.com/office/officeart/2005/8/layout/lProcess2"/>
    <dgm:cxn modelId="{A8B2AE8A-CEBD-3B4C-8850-3A104D71CA60}" type="presOf" srcId="{99C117AD-6F18-9341-A97A-83F8FBC105DB}" destId="{9617DE07-9787-9A45-9018-D7060210D552}" srcOrd="0" destOrd="0" presId="urn:microsoft.com/office/officeart/2005/8/layout/lProcess2"/>
    <dgm:cxn modelId="{A03E6FF9-EEFE-1649-8409-E44ABD7EAF62}" srcId="{84641DEF-EF59-B744-9961-F3AA9A970678}" destId="{4D21E075-DBA0-F947-9A05-2E7AF8638048}" srcOrd="0" destOrd="0" parTransId="{EC37CCEF-84BC-3D40-9CFD-928C0F2D9523}" sibTransId="{96AC85DA-9F85-B342-9A50-AB798D0D6B58}"/>
    <dgm:cxn modelId="{C5E8516A-8EDC-2F4E-8704-3723B7E79BE1}" type="presOf" srcId="{84641DEF-EF59-B744-9961-F3AA9A970678}" destId="{A33D4226-4B81-3F44-ACCE-E79417056D18}" srcOrd="1" destOrd="0" presId="urn:microsoft.com/office/officeart/2005/8/layout/lProcess2"/>
    <dgm:cxn modelId="{32467DBB-E460-6E42-8754-CBA5E85AB6AD}" type="presOf" srcId="{AF11D464-2765-A74F-B9A1-6B3452D6A4CD}" destId="{12A3874F-03F0-C24C-AF75-8DD004F89804}" srcOrd="0" destOrd="0" presId="urn:microsoft.com/office/officeart/2005/8/layout/lProcess2"/>
    <dgm:cxn modelId="{3118F890-49E1-1945-A776-D26C0ABB766C}" type="presOf" srcId="{84641DEF-EF59-B744-9961-F3AA9A970678}" destId="{C974C62A-5146-7A4A-812A-21C88AC7846D}" srcOrd="0" destOrd="0" presId="urn:microsoft.com/office/officeart/2005/8/layout/lProcess2"/>
    <dgm:cxn modelId="{7CD2D7FB-BB76-4648-BFD2-D55DFC107C3D}" type="presParOf" srcId="{9617DE07-9787-9A45-9018-D7060210D552}" destId="{A5BC10DA-7D6E-7944-B5E8-CBA62B745634}" srcOrd="0" destOrd="0" presId="urn:microsoft.com/office/officeart/2005/8/layout/lProcess2"/>
    <dgm:cxn modelId="{74AF2EC0-64E9-C04E-B22C-D724758A14C0}" type="presParOf" srcId="{A5BC10DA-7D6E-7944-B5E8-CBA62B745634}" destId="{6371ADBF-54AE-5F43-B001-68D04C7A853E}" srcOrd="0" destOrd="0" presId="urn:microsoft.com/office/officeart/2005/8/layout/lProcess2"/>
    <dgm:cxn modelId="{8DCB82E9-1C3D-0B4E-897D-7DB1CBDB4607}" type="presParOf" srcId="{A5BC10DA-7D6E-7944-B5E8-CBA62B745634}" destId="{0AD0E9FF-1438-604B-B33A-29DE3FA724F9}" srcOrd="1" destOrd="0" presId="urn:microsoft.com/office/officeart/2005/8/layout/lProcess2"/>
    <dgm:cxn modelId="{862B05F3-CDF3-0146-A68A-62094904F4DF}" type="presParOf" srcId="{A5BC10DA-7D6E-7944-B5E8-CBA62B745634}" destId="{42CE8DCD-F463-FC44-B04D-C56208233D47}" srcOrd="2" destOrd="0" presId="urn:microsoft.com/office/officeart/2005/8/layout/lProcess2"/>
    <dgm:cxn modelId="{C6E0E1D9-C50C-A243-92A9-6F3D0E7256E3}" type="presParOf" srcId="{42CE8DCD-F463-FC44-B04D-C56208233D47}" destId="{4731350B-A711-6A44-906A-2C5EC2CFEAD7}" srcOrd="0" destOrd="0" presId="urn:microsoft.com/office/officeart/2005/8/layout/lProcess2"/>
    <dgm:cxn modelId="{2490FA56-45BA-9249-9FE1-DB66A4D221DA}" type="presParOf" srcId="{4731350B-A711-6A44-906A-2C5EC2CFEAD7}" destId="{12A3874F-03F0-C24C-AF75-8DD004F89804}" srcOrd="0" destOrd="0" presId="urn:microsoft.com/office/officeart/2005/8/layout/lProcess2"/>
    <dgm:cxn modelId="{5D2ADD50-EB6F-B449-A73C-8121FEB64A1B}" type="presParOf" srcId="{9617DE07-9787-9A45-9018-D7060210D552}" destId="{E708556D-1449-6940-8712-294C4AB54496}" srcOrd="1" destOrd="0" presId="urn:microsoft.com/office/officeart/2005/8/layout/lProcess2"/>
    <dgm:cxn modelId="{EC64AF40-3E69-FC41-83B0-9321B1F9E865}" type="presParOf" srcId="{9617DE07-9787-9A45-9018-D7060210D552}" destId="{CDEFF61E-D777-DD46-8799-0F632DD10893}" srcOrd="2" destOrd="0" presId="urn:microsoft.com/office/officeart/2005/8/layout/lProcess2"/>
    <dgm:cxn modelId="{3EED4618-DC47-0A40-A702-7588E34FE7D9}" type="presParOf" srcId="{CDEFF61E-D777-DD46-8799-0F632DD10893}" destId="{C974C62A-5146-7A4A-812A-21C88AC7846D}" srcOrd="0" destOrd="0" presId="urn:microsoft.com/office/officeart/2005/8/layout/lProcess2"/>
    <dgm:cxn modelId="{4F56793D-BE78-764D-A094-79D14260ACC7}" type="presParOf" srcId="{CDEFF61E-D777-DD46-8799-0F632DD10893}" destId="{A33D4226-4B81-3F44-ACCE-E79417056D18}" srcOrd="1" destOrd="0" presId="urn:microsoft.com/office/officeart/2005/8/layout/lProcess2"/>
    <dgm:cxn modelId="{337ABFA3-565F-2748-80AC-F1F30E3BCA60}" type="presParOf" srcId="{CDEFF61E-D777-DD46-8799-0F632DD10893}" destId="{B16AD00E-D3AC-D84F-AFF4-09E3C2C809CB}" srcOrd="2" destOrd="0" presId="urn:microsoft.com/office/officeart/2005/8/layout/lProcess2"/>
    <dgm:cxn modelId="{E8BBA0D3-31A0-4743-8DD7-7E49D51BC327}" type="presParOf" srcId="{B16AD00E-D3AC-D84F-AFF4-09E3C2C809CB}" destId="{009A0EB0-B4FC-584C-8A9B-B7E7FEED9366}" srcOrd="0" destOrd="0" presId="urn:microsoft.com/office/officeart/2005/8/layout/lProcess2"/>
    <dgm:cxn modelId="{C3D82463-FB18-3544-B89A-F368A8EDC975}" type="presParOf" srcId="{009A0EB0-B4FC-584C-8A9B-B7E7FEED9366}" destId="{073D7D74-AE3D-1146-84E5-14D4AB446161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9C117AD-6F18-9341-A97A-83F8FBC105DB}" type="doc">
      <dgm:prSet loTypeId="urn:microsoft.com/office/officeart/2005/8/layout/lProcess2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AAE217D7-F2AE-5E49-BE37-7F4FD04403E7}">
      <dgm:prSet phldrT="[Text]"/>
      <dgm:spPr/>
      <dgm:t>
        <a:bodyPr/>
        <a:lstStyle/>
        <a:p>
          <a:r>
            <a:rPr lang="en-US" dirty="0" smtClean="0"/>
            <a:t>Emotion Task</a:t>
          </a:r>
          <a:endParaRPr lang="en-US" dirty="0"/>
        </a:p>
      </dgm:t>
    </dgm:pt>
    <dgm:pt modelId="{778A48AE-7766-534D-BB17-92033F5A234F}" type="parTrans" cxnId="{D2446310-E695-1E42-A637-B877F89E70C4}">
      <dgm:prSet/>
      <dgm:spPr/>
      <dgm:t>
        <a:bodyPr/>
        <a:lstStyle/>
        <a:p>
          <a:endParaRPr lang="en-US"/>
        </a:p>
      </dgm:t>
    </dgm:pt>
    <dgm:pt modelId="{B0C3A9B9-561E-5D4C-A823-FD85DDB00E52}" type="sibTrans" cxnId="{D2446310-E695-1E42-A637-B877F89E70C4}">
      <dgm:prSet/>
      <dgm:spPr/>
      <dgm:t>
        <a:bodyPr/>
        <a:lstStyle/>
        <a:p>
          <a:endParaRPr lang="en-US"/>
        </a:p>
      </dgm:t>
    </dgm:pt>
    <dgm:pt modelId="{AF11D464-2765-A74F-B9A1-6B3452D6A4CD}">
      <dgm:prSet phldrT="[Text]"/>
      <dgm:spPr/>
      <dgm:t>
        <a:bodyPr/>
        <a:lstStyle/>
        <a:p>
          <a:r>
            <a:rPr lang="en-US" dirty="0" smtClean="0"/>
            <a:t>38% Correct</a:t>
          </a:r>
          <a:endParaRPr lang="en-US" dirty="0"/>
        </a:p>
      </dgm:t>
    </dgm:pt>
    <dgm:pt modelId="{7AF2835A-FEC7-8C4C-B31C-667259FAC64C}" type="parTrans" cxnId="{5585610B-D2BF-3848-BE34-4F019B22B0B2}">
      <dgm:prSet/>
      <dgm:spPr/>
      <dgm:t>
        <a:bodyPr/>
        <a:lstStyle/>
        <a:p>
          <a:endParaRPr lang="en-US"/>
        </a:p>
      </dgm:t>
    </dgm:pt>
    <dgm:pt modelId="{E52BF1AA-EE97-704D-A0F2-29C5302D053F}" type="sibTrans" cxnId="{5585610B-D2BF-3848-BE34-4F019B22B0B2}">
      <dgm:prSet/>
      <dgm:spPr/>
      <dgm:t>
        <a:bodyPr/>
        <a:lstStyle/>
        <a:p>
          <a:endParaRPr lang="en-US"/>
        </a:p>
      </dgm:t>
    </dgm:pt>
    <dgm:pt modelId="{84641DEF-EF59-B744-9961-F3AA9A970678}">
      <dgm:prSet phldrT="[Text]"/>
      <dgm:spPr/>
      <dgm:t>
        <a:bodyPr/>
        <a:lstStyle/>
        <a:p>
          <a:r>
            <a:rPr lang="en-US" dirty="0" smtClean="0"/>
            <a:t>Control Task</a:t>
          </a:r>
          <a:endParaRPr lang="en-US" dirty="0"/>
        </a:p>
      </dgm:t>
    </dgm:pt>
    <dgm:pt modelId="{5FA33DCD-7664-ED40-A1A1-251887FC3AE5}" type="parTrans" cxnId="{C1C92DBE-5022-7849-9E58-A6DBC45FDAE1}">
      <dgm:prSet/>
      <dgm:spPr/>
      <dgm:t>
        <a:bodyPr/>
        <a:lstStyle/>
        <a:p>
          <a:endParaRPr lang="en-US"/>
        </a:p>
      </dgm:t>
    </dgm:pt>
    <dgm:pt modelId="{1BD7D785-0E6C-8046-B16B-7DDF4CA0DC52}" type="sibTrans" cxnId="{C1C92DBE-5022-7849-9E58-A6DBC45FDAE1}">
      <dgm:prSet/>
      <dgm:spPr/>
      <dgm:t>
        <a:bodyPr/>
        <a:lstStyle/>
        <a:p>
          <a:endParaRPr lang="en-US"/>
        </a:p>
      </dgm:t>
    </dgm:pt>
    <dgm:pt modelId="{036B49E8-9332-ED47-AE62-8772A5DFA0E7}">
      <dgm:prSet phldrT="[Text]"/>
      <dgm:spPr/>
      <dgm:t>
        <a:bodyPr/>
        <a:lstStyle/>
        <a:p>
          <a:r>
            <a:rPr lang="en-US" dirty="0" smtClean="0"/>
            <a:t>100% Correct</a:t>
          </a:r>
          <a:endParaRPr lang="en-US" dirty="0"/>
        </a:p>
      </dgm:t>
    </dgm:pt>
    <dgm:pt modelId="{1187872E-1D10-A943-B666-0CA3984EC561}" type="parTrans" cxnId="{74B2C8FA-86D7-1442-97C6-520EE76C5E03}">
      <dgm:prSet/>
      <dgm:spPr/>
      <dgm:t>
        <a:bodyPr/>
        <a:lstStyle/>
        <a:p>
          <a:endParaRPr lang="en-US"/>
        </a:p>
      </dgm:t>
    </dgm:pt>
    <dgm:pt modelId="{9840CA41-3C2A-4244-B809-326AD2FAF06D}" type="sibTrans" cxnId="{74B2C8FA-86D7-1442-97C6-520EE76C5E03}">
      <dgm:prSet/>
      <dgm:spPr/>
      <dgm:t>
        <a:bodyPr/>
        <a:lstStyle/>
        <a:p>
          <a:endParaRPr lang="en-US"/>
        </a:p>
      </dgm:t>
    </dgm:pt>
    <dgm:pt modelId="{9617DE07-9787-9A45-9018-D7060210D552}" type="pres">
      <dgm:prSet presAssocID="{99C117AD-6F18-9341-A97A-83F8FBC105DB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BC10DA-7D6E-7944-B5E8-CBA62B745634}" type="pres">
      <dgm:prSet presAssocID="{AAE217D7-F2AE-5E49-BE37-7F4FD04403E7}" presName="compNode" presStyleCnt="0"/>
      <dgm:spPr/>
    </dgm:pt>
    <dgm:pt modelId="{6371ADBF-54AE-5F43-B001-68D04C7A853E}" type="pres">
      <dgm:prSet presAssocID="{AAE217D7-F2AE-5E49-BE37-7F4FD04403E7}" presName="aNode" presStyleLbl="bgShp" presStyleIdx="0" presStyleCnt="2"/>
      <dgm:spPr/>
      <dgm:t>
        <a:bodyPr/>
        <a:lstStyle/>
        <a:p>
          <a:endParaRPr lang="en-US"/>
        </a:p>
      </dgm:t>
    </dgm:pt>
    <dgm:pt modelId="{0AD0E9FF-1438-604B-B33A-29DE3FA724F9}" type="pres">
      <dgm:prSet presAssocID="{AAE217D7-F2AE-5E49-BE37-7F4FD04403E7}" presName="textNode" presStyleLbl="bgShp" presStyleIdx="0" presStyleCnt="2"/>
      <dgm:spPr/>
      <dgm:t>
        <a:bodyPr/>
        <a:lstStyle/>
        <a:p>
          <a:endParaRPr lang="en-US"/>
        </a:p>
      </dgm:t>
    </dgm:pt>
    <dgm:pt modelId="{42CE8DCD-F463-FC44-B04D-C56208233D47}" type="pres">
      <dgm:prSet presAssocID="{AAE217D7-F2AE-5E49-BE37-7F4FD04403E7}" presName="compChildNode" presStyleCnt="0"/>
      <dgm:spPr/>
    </dgm:pt>
    <dgm:pt modelId="{4731350B-A711-6A44-906A-2C5EC2CFEAD7}" type="pres">
      <dgm:prSet presAssocID="{AAE217D7-F2AE-5E49-BE37-7F4FD04403E7}" presName="theInnerList" presStyleCnt="0"/>
      <dgm:spPr/>
    </dgm:pt>
    <dgm:pt modelId="{12A3874F-03F0-C24C-AF75-8DD004F89804}" type="pres">
      <dgm:prSet presAssocID="{AF11D464-2765-A74F-B9A1-6B3452D6A4CD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08556D-1449-6940-8712-294C4AB54496}" type="pres">
      <dgm:prSet presAssocID="{AAE217D7-F2AE-5E49-BE37-7F4FD04403E7}" presName="aSpace" presStyleCnt="0"/>
      <dgm:spPr/>
    </dgm:pt>
    <dgm:pt modelId="{CDEFF61E-D777-DD46-8799-0F632DD10893}" type="pres">
      <dgm:prSet presAssocID="{84641DEF-EF59-B744-9961-F3AA9A970678}" presName="compNode" presStyleCnt="0"/>
      <dgm:spPr/>
    </dgm:pt>
    <dgm:pt modelId="{C974C62A-5146-7A4A-812A-21C88AC7846D}" type="pres">
      <dgm:prSet presAssocID="{84641DEF-EF59-B744-9961-F3AA9A970678}" presName="aNode" presStyleLbl="bgShp" presStyleIdx="1" presStyleCnt="2"/>
      <dgm:spPr/>
      <dgm:t>
        <a:bodyPr/>
        <a:lstStyle/>
        <a:p>
          <a:endParaRPr lang="en-US"/>
        </a:p>
      </dgm:t>
    </dgm:pt>
    <dgm:pt modelId="{A33D4226-4B81-3F44-ACCE-E79417056D18}" type="pres">
      <dgm:prSet presAssocID="{84641DEF-EF59-B744-9961-F3AA9A970678}" presName="textNode" presStyleLbl="bgShp" presStyleIdx="1" presStyleCnt="2"/>
      <dgm:spPr/>
      <dgm:t>
        <a:bodyPr/>
        <a:lstStyle/>
        <a:p>
          <a:endParaRPr lang="en-US"/>
        </a:p>
      </dgm:t>
    </dgm:pt>
    <dgm:pt modelId="{B16AD00E-D3AC-D84F-AFF4-09E3C2C809CB}" type="pres">
      <dgm:prSet presAssocID="{84641DEF-EF59-B744-9961-F3AA9A970678}" presName="compChildNode" presStyleCnt="0"/>
      <dgm:spPr/>
    </dgm:pt>
    <dgm:pt modelId="{009A0EB0-B4FC-584C-8A9B-B7E7FEED9366}" type="pres">
      <dgm:prSet presAssocID="{84641DEF-EF59-B744-9961-F3AA9A970678}" presName="theInnerList" presStyleCnt="0"/>
      <dgm:spPr/>
    </dgm:pt>
    <dgm:pt modelId="{679C52FB-F0FA-6C47-A965-2B3C20AA8610}" type="pres">
      <dgm:prSet presAssocID="{036B49E8-9332-ED47-AE62-8772A5DFA0E7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2446310-E695-1E42-A637-B877F89E70C4}" srcId="{99C117AD-6F18-9341-A97A-83F8FBC105DB}" destId="{AAE217D7-F2AE-5E49-BE37-7F4FD04403E7}" srcOrd="0" destOrd="0" parTransId="{778A48AE-7766-534D-BB17-92033F5A234F}" sibTransId="{B0C3A9B9-561E-5D4C-A823-FD85DDB00E52}"/>
    <dgm:cxn modelId="{C1C92DBE-5022-7849-9E58-A6DBC45FDAE1}" srcId="{99C117AD-6F18-9341-A97A-83F8FBC105DB}" destId="{84641DEF-EF59-B744-9961-F3AA9A970678}" srcOrd="1" destOrd="0" parTransId="{5FA33DCD-7664-ED40-A1A1-251887FC3AE5}" sibTransId="{1BD7D785-0E6C-8046-B16B-7DDF4CA0DC52}"/>
    <dgm:cxn modelId="{BB8A9F42-0152-6043-B4A4-2BC326079463}" type="presOf" srcId="{AF11D464-2765-A74F-B9A1-6B3452D6A4CD}" destId="{12A3874F-03F0-C24C-AF75-8DD004F89804}" srcOrd="0" destOrd="0" presId="urn:microsoft.com/office/officeart/2005/8/layout/lProcess2"/>
    <dgm:cxn modelId="{69BC3EB6-D567-4148-BF83-34152F719F1B}" type="presOf" srcId="{99C117AD-6F18-9341-A97A-83F8FBC105DB}" destId="{9617DE07-9787-9A45-9018-D7060210D552}" srcOrd="0" destOrd="0" presId="urn:microsoft.com/office/officeart/2005/8/layout/lProcess2"/>
    <dgm:cxn modelId="{5585610B-D2BF-3848-BE34-4F019B22B0B2}" srcId="{AAE217D7-F2AE-5E49-BE37-7F4FD04403E7}" destId="{AF11D464-2765-A74F-B9A1-6B3452D6A4CD}" srcOrd="0" destOrd="0" parTransId="{7AF2835A-FEC7-8C4C-B31C-667259FAC64C}" sibTransId="{E52BF1AA-EE97-704D-A0F2-29C5302D053F}"/>
    <dgm:cxn modelId="{B2CE568F-3504-1647-8513-35FE0F9E2F5C}" type="presOf" srcId="{AAE217D7-F2AE-5E49-BE37-7F4FD04403E7}" destId="{0AD0E9FF-1438-604B-B33A-29DE3FA724F9}" srcOrd="1" destOrd="0" presId="urn:microsoft.com/office/officeart/2005/8/layout/lProcess2"/>
    <dgm:cxn modelId="{534532FA-E27F-1949-ACF4-02A3096F3C61}" type="presOf" srcId="{84641DEF-EF59-B744-9961-F3AA9A970678}" destId="{C974C62A-5146-7A4A-812A-21C88AC7846D}" srcOrd="0" destOrd="0" presId="urn:microsoft.com/office/officeart/2005/8/layout/lProcess2"/>
    <dgm:cxn modelId="{74B2C8FA-86D7-1442-97C6-520EE76C5E03}" srcId="{84641DEF-EF59-B744-9961-F3AA9A970678}" destId="{036B49E8-9332-ED47-AE62-8772A5DFA0E7}" srcOrd="0" destOrd="0" parTransId="{1187872E-1D10-A943-B666-0CA3984EC561}" sibTransId="{9840CA41-3C2A-4244-B809-326AD2FAF06D}"/>
    <dgm:cxn modelId="{0C99BBE0-4D4A-2F4B-B0DA-6E47831F6AF5}" type="presOf" srcId="{AAE217D7-F2AE-5E49-BE37-7F4FD04403E7}" destId="{6371ADBF-54AE-5F43-B001-68D04C7A853E}" srcOrd="0" destOrd="0" presId="urn:microsoft.com/office/officeart/2005/8/layout/lProcess2"/>
    <dgm:cxn modelId="{EA1D6991-D4BF-0143-ADC1-3C130C56CFF2}" type="presOf" srcId="{036B49E8-9332-ED47-AE62-8772A5DFA0E7}" destId="{679C52FB-F0FA-6C47-A965-2B3C20AA8610}" srcOrd="0" destOrd="0" presId="urn:microsoft.com/office/officeart/2005/8/layout/lProcess2"/>
    <dgm:cxn modelId="{2116BCC9-8549-5B4D-B016-71903F47E2D2}" type="presOf" srcId="{84641DEF-EF59-B744-9961-F3AA9A970678}" destId="{A33D4226-4B81-3F44-ACCE-E79417056D18}" srcOrd="1" destOrd="0" presId="urn:microsoft.com/office/officeart/2005/8/layout/lProcess2"/>
    <dgm:cxn modelId="{FD783823-C5B1-224C-A8A9-AA8188511C02}" type="presParOf" srcId="{9617DE07-9787-9A45-9018-D7060210D552}" destId="{A5BC10DA-7D6E-7944-B5E8-CBA62B745634}" srcOrd="0" destOrd="0" presId="urn:microsoft.com/office/officeart/2005/8/layout/lProcess2"/>
    <dgm:cxn modelId="{96AE3D1A-75A1-1D4F-BE42-2224205FFCBE}" type="presParOf" srcId="{A5BC10DA-7D6E-7944-B5E8-CBA62B745634}" destId="{6371ADBF-54AE-5F43-B001-68D04C7A853E}" srcOrd="0" destOrd="0" presId="urn:microsoft.com/office/officeart/2005/8/layout/lProcess2"/>
    <dgm:cxn modelId="{7867DC27-46F2-D64E-A313-0B692CFACCBB}" type="presParOf" srcId="{A5BC10DA-7D6E-7944-B5E8-CBA62B745634}" destId="{0AD0E9FF-1438-604B-B33A-29DE3FA724F9}" srcOrd="1" destOrd="0" presId="urn:microsoft.com/office/officeart/2005/8/layout/lProcess2"/>
    <dgm:cxn modelId="{8FD3A030-01E8-DB42-B008-CE04D3AA5138}" type="presParOf" srcId="{A5BC10DA-7D6E-7944-B5E8-CBA62B745634}" destId="{42CE8DCD-F463-FC44-B04D-C56208233D47}" srcOrd="2" destOrd="0" presId="urn:microsoft.com/office/officeart/2005/8/layout/lProcess2"/>
    <dgm:cxn modelId="{F5D78730-3A41-8046-9EAD-C9BEB6C2B477}" type="presParOf" srcId="{42CE8DCD-F463-FC44-B04D-C56208233D47}" destId="{4731350B-A711-6A44-906A-2C5EC2CFEAD7}" srcOrd="0" destOrd="0" presId="urn:microsoft.com/office/officeart/2005/8/layout/lProcess2"/>
    <dgm:cxn modelId="{E9B9E16F-A19D-4744-9475-D15A86A75E59}" type="presParOf" srcId="{4731350B-A711-6A44-906A-2C5EC2CFEAD7}" destId="{12A3874F-03F0-C24C-AF75-8DD004F89804}" srcOrd="0" destOrd="0" presId="urn:microsoft.com/office/officeart/2005/8/layout/lProcess2"/>
    <dgm:cxn modelId="{6A4A9376-CBF5-E04A-96C0-9AE43F48B309}" type="presParOf" srcId="{9617DE07-9787-9A45-9018-D7060210D552}" destId="{E708556D-1449-6940-8712-294C4AB54496}" srcOrd="1" destOrd="0" presId="urn:microsoft.com/office/officeart/2005/8/layout/lProcess2"/>
    <dgm:cxn modelId="{6BE7EB4C-2ED0-BA48-889A-A439E7F9BD54}" type="presParOf" srcId="{9617DE07-9787-9A45-9018-D7060210D552}" destId="{CDEFF61E-D777-DD46-8799-0F632DD10893}" srcOrd="2" destOrd="0" presId="urn:microsoft.com/office/officeart/2005/8/layout/lProcess2"/>
    <dgm:cxn modelId="{9609D9E5-5AD8-7144-A3A4-3198E7A578F2}" type="presParOf" srcId="{CDEFF61E-D777-DD46-8799-0F632DD10893}" destId="{C974C62A-5146-7A4A-812A-21C88AC7846D}" srcOrd="0" destOrd="0" presId="urn:microsoft.com/office/officeart/2005/8/layout/lProcess2"/>
    <dgm:cxn modelId="{A7F022B6-900B-A04D-94E5-6443EB8247DA}" type="presParOf" srcId="{CDEFF61E-D777-DD46-8799-0F632DD10893}" destId="{A33D4226-4B81-3F44-ACCE-E79417056D18}" srcOrd="1" destOrd="0" presId="urn:microsoft.com/office/officeart/2005/8/layout/lProcess2"/>
    <dgm:cxn modelId="{A4F5CC4A-B88C-7B4B-AEA1-D1EF2ADF9916}" type="presParOf" srcId="{CDEFF61E-D777-DD46-8799-0F632DD10893}" destId="{B16AD00E-D3AC-D84F-AFF4-09E3C2C809CB}" srcOrd="2" destOrd="0" presId="urn:microsoft.com/office/officeart/2005/8/layout/lProcess2"/>
    <dgm:cxn modelId="{17BA006A-34B7-3B41-80A0-0826CE32E04D}" type="presParOf" srcId="{B16AD00E-D3AC-D84F-AFF4-09E3C2C809CB}" destId="{009A0EB0-B4FC-584C-8A9B-B7E7FEED9366}" srcOrd="0" destOrd="0" presId="urn:microsoft.com/office/officeart/2005/8/layout/lProcess2"/>
    <dgm:cxn modelId="{2B467968-EAC9-124B-8083-A4177A7E89F1}" type="presParOf" srcId="{009A0EB0-B4FC-584C-8A9B-B7E7FEED9366}" destId="{679C52FB-F0FA-6C47-A965-2B3C20AA8610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9C117AD-6F18-9341-A97A-83F8FBC105DB}" type="doc">
      <dgm:prSet loTypeId="urn:microsoft.com/office/officeart/2005/8/layout/lProcess2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AAE217D7-F2AE-5E49-BE37-7F4FD04403E7}">
      <dgm:prSet phldrT="[Text]"/>
      <dgm:spPr/>
      <dgm:t>
        <a:bodyPr/>
        <a:lstStyle/>
        <a:p>
          <a:r>
            <a:rPr lang="en-US" dirty="0" smtClean="0"/>
            <a:t>Emotion Task</a:t>
          </a:r>
          <a:endParaRPr lang="en-US" dirty="0"/>
        </a:p>
      </dgm:t>
    </dgm:pt>
    <dgm:pt modelId="{778A48AE-7766-534D-BB17-92033F5A234F}" type="parTrans" cxnId="{D2446310-E695-1E42-A637-B877F89E70C4}">
      <dgm:prSet/>
      <dgm:spPr/>
      <dgm:t>
        <a:bodyPr/>
        <a:lstStyle/>
        <a:p>
          <a:endParaRPr lang="en-US"/>
        </a:p>
      </dgm:t>
    </dgm:pt>
    <dgm:pt modelId="{B0C3A9B9-561E-5D4C-A823-FD85DDB00E52}" type="sibTrans" cxnId="{D2446310-E695-1E42-A637-B877F89E70C4}">
      <dgm:prSet/>
      <dgm:spPr/>
      <dgm:t>
        <a:bodyPr/>
        <a:lstStyle/>
        <a:p>
          <a:endParaRPr lang="en-US"/>
        </a:p>
      </dgm:t>
    </dgm:pt>
    <dgm:pt modelId="{AF11D464-2765-A74F-B9A1-6B3452D6A4CD}">
      <dgm:prSet phldrT="[Text]"/>
      <dgm:spPr/>
      <dgm:t>
        <a:bodyPr/>
        <a:lstStyle/>
        <a:p>
          <a:r>
            <a:rPr lang="en-US" dirty="0" smtClean="0"/>
            <a:t>56% Correct</a:t>
          </a:r>
          <a:endParaRPr lang="en-US" dirty="0"/>
        </a:p>
      </dgm:t>
    </dgm:pt>
    <dgm:pt modelId="{7AF2835A-FEC7-8C4C-B31C-667259FAC64C}" type="parTrans" cxnId="{5585610B-D2BF-3848-BE34-4F019B22B0B2}">
      <dgm:prSet/>
      <dgm:spPr/>
      <dgm:t>
        <a:bodyPr/>
        <a:lstStyle/>
        <a:p>
          <a:endParaRPr lang="en-US"/>
        </a:p>
      </dgm:t>
    </dgm:pt>
    <dgm:pt modelId="{E52BF1AA-EE97-704D-A0F2-29C5302D053F}" type="sibTrans" cxnId="{5585610B-D2BF-3848-BE34-4F019B22B0B2}">
      <dgm:prSet/>
      <dgm:spPr/>
      <dgm:t>
        <a:bodyPr/>
        <a:lstStyle/>
        <a:p>
          <a:endParaRPr lang="en-US"/>
        </a:p>
      </dgm:t>
    </dgm:pt>
    <dgm:pt modelId="{84641DEF-EF59-B744-9961-F3AA9A970678}">
      <dgm:prSet phldrT="[Text]"/>
      <dgm:spPr/>
      <dgm:t>
        <a:bodyPr/>
        <a:lstStyle/>
        <a:p>
          <a:r>
            <a:rPr lang="en-US" dirty="0" smtClean="0"/>
            <a:t>Control Task</a:t>
          </a:r>
          <a:endParaRPr lang="en-US" dirty="0"/>
        </a:p>
      </dgm:t>
    </dgm:pt>
    <dgm:pt modelId="{5FA33DCD-7664-ED40-A1A1-251887FC3AE5}" type="parTrans" cxnId="{C1C92DBE-5022-7849-9E58-A6DBC45FDAE1}">
      <dgm:prSet/>
      <dgm:spPr/>
      <dgm:t>
        <a:bodyPr/>
        <a:lstStyle/>
        <a:p>
          <a:endParaRPr lang="en-US"/>
        </a:p>
      </dgm:t>
    </dgm:pt>
    <dgm:pt modelId="{1BD7D785-0E6C-8046-B16B-7DDF4CA0DC52}" type="sibTrans" cxnId="{C1C92DBE-5022-7849-9E58-A6DBC45FDAE1}">
      <dgm:prSet/>
      <dgm:spPr/>
      <dgm:t>
        <a:bodyPr/>
        <a:lstStyle/>
        <a:p>
          <a:endParaRPr lang="en-US"/>
        </a:p>
      </dgm:t>
    </dgm:pt>
    <dgm:pt modelId="{4D21E075-DBA0-F947-9A05-2E7AF8638048}">
      <dgm:prSet phldrT="[Text]"/>
      <dgm:spPr/>
      <dgm:t>
        <a:bodyPr/>
        <a:lstStyle/>
        <a:p>
          <a:r>
            <a:rPr lang="en-US" dirty="0" smtClean="0"/>
            <a:t>94% Correct</a:t>
          </a:r>
          <a:endParaRPr lang="en-US" dirty="0"/>
        </a:p>
      </dgm:t>
    </dgm:pt>
    <dgm:pt modelId="{EC37CCEF-84BC-3D40-9CFD-928C0F2D9523}" type="parTrans" cxnId="{A03E6FF9-EEFE-1649-8409-E44ABD7EAF62}">
      <dgm:prSet/>
      <dgm:spPr/>
      <dgm:t>
        <a:bodyPr/>
        <a:lstStyle/>
        <a:p>
          <a:endParaRPr lang="en-US"/>
        </a:p>
      </dgm:t>
    </dgm:pt>
    <dgm:pt modelId="{96AC85DA-9F85-B342-9A50-AB798D0D6B58}" type="sibTrans" cxnId="{A03E6FF9-EEFE-1649-8409-E44ABD7EAF62}">
      <dgm:prSet/>
      <dgm:spPr/>
      <dgm:t>
        <a:bodyPr/>
        <a:lstStyle/>
        <a:p>
          <a:endParaRPr lang="en-US"/>
        </a:p>
      </dgm:t>
    </dgm:pt>
    <dgm:pt modelId="{9617DE07-9787-9A45-9018-D7060210D552}" type="pres">
      <dgm:prSet presAssocID="{99C117AD-6F18-9341-A97A-83F8FBC105DB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BC10DA-7D6E-7944-B5E8-CBA62B745634}" type="pres">
      <dgm:prSet presAssocID="{AAE217D7-F2AE-5E49-BE37-7F4FD04403E7}" presName="compNode" presStyleCnt="0"/>
      <dgm:spPr/>
    </dgm:pt>
    <dgm:pt modelId="{6371ADBF-54AE-5F43-B001-68D04C7A853E}" type="pres">
      <dgm:prSet presAssocID="{AAE217D7-F2AE-5E49-BE37-7F4FD04403E7}" presName="aNode" presStyleLbl="bgShp" presStyleIdx="0" presStyleCnt="2"/>
      <dgm:spPr/>
      <dgm:t>
        <a:bodyPr/>
        <a:lstStyle/>
        <a:p>
          <a:endParaRPr lang="en-US"/>
        </a:p>
      </dgm:t>
    </dgm:pt>
    <dgm:pt modelId="{0AD0E9FF-1438-604B-B33A-29DE3FA724F9}" type="pres">
      <dgm:prSet presAssocID="{AAE217D7-F2AE-5E49-BE37-7F4FD04403E7}" presName="textNode" presStyleLbl="bgShp" presStyleIdx="0" presStyleCnt="2"/>
      <dgm:spPr/>
      <dgm:t>
        <a:bodyPr/>
        <a:lstStyle/>
        <a:p>
          <a:endParaRPr lang="en-US"/>
        </a:p>
      </dgm:t>
    </dgm:pt>
    <dgm:pt modelId="{42CE8DCD-F463-FC44-B04D-C56208233D47}" type="pres">
      <dgm:prSet presAssocID="{AAE217D7-F2AE-5E49-BE37-7F4FD04403E7}" presName="compChildNode" presStyleCnt="0"/>
      <dgm:spPr/>
    </dgm:pt>
    <dgm:pt modelId="{4731350B-A711-6A44-906A-2C5EC2CFEAD7}" type="pres">
      <dgm:prSet presAssocID="{AAE217D7-F2AE-5E49-BE37-7F4FD04403E7}" presName="theInnerList" presStyleCnt="0"/>
      <dgm:spPr/>
    </dgm:pt>
    <dgm:pt modelId="{12A3874F-03F0-C24C-AF75-8DD004F89804}" type="pres">
      <dgm:prSet presAssocID="{AF11D464-2765-A74F-B9A1-6B3452D6A4CD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08556D-1449-6940-8712-294C4AB54496}" type="pres">
      <dgm:prSet presAssocID="{AAE217D7-F2AE-5E49-BE37-7F4FD04403E7}" presName="aSpace" presStyleCnt="0"/>
      <dgm:spPr/>
    </dgm:pt>
    <dgm:pt modelId="{CDEFF61E-D777-DD46-8799-0F632DD10893}" type="pres">
      <dgm:prSet presAssocID="{84641DEF-EF59-B744-9961-F3AA9A970678}" presName="compNode" presStyleCnt="0"/>
      <dgm:spPr/>
    </dgm:pt>
    <dgm:pt modelId="{C974C62A-5146-7A4A-812A-21C88AC7846D}" type="pres">
      <dgm:prSet presAssocID="{84641DEF-EF59-B744-9961-F3AA9A970678}" presName="aNode" presStyleLbl="bgShp" presStyleIdx="1" presStyleCnt="2"/>
      <dgm:spPr/>
      <dgm:t>
        <a:bodyPr/>
        <a:lstStyle/>
        <a:p>
          <a:endParaRPr lang="en-US"/>
        </a:p>
      </dgm:t>
    </dgm:pt>
    <dgm:pt modelId="{A33D4226-4B81-3F44-ACCE-E79417056D18}" type="pres">
      <dgm:prSet presAssocID="{84641DEF-EF59-B744-9961-F3AA9A970678}" presName="textNode" presStyleLbl="bgShp" presStyleIdx="1" presStyleCnt="2"/>
      <dgm:spPr/>
      <dgm:t>
        <a:bodyPr/>
        <a:lstStyle/>
        <a:p>
          <a:endParaRPr lang="en-US"/>
        </a:p>
      </dgm:t>
    </dgm:pt>
    <dgm:pt modelId="{B16AD00E-D3AC-D84F-AFF4-09E3C2C809CB}" type="pres">
      <dgm:prSet presAssocID="{84641DEF-EF59-B744-9961-F3AA9A970678}" presName="compChildNode" presStyleCnt="0"/>
      <dgm:spPr/>
    </dgm:pt>
    <dgm:pt modelId="{009A0EB0-B4FC-584C-8A9B-B7E7FEED9366}" type="pres">
      <dgm:prSet presAssocID="{84641DEF-EF59-B744-9961-F3AA9A970678}" presName="theInnerList" presStyleCnt="0"/>
      <dgm:spPr/>
    </dgm:pt>
    <dgm:pt modelId="{073D7D74-AE3D-1146-84E5-14D4AB446161}" type="pres">
      <dgm:prSet presAssocID="{4D21E075-DBA0-F947-9A05-2E7AF8638048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2446310-E695-1E42-A637-B877F89E70C4}" srcId="{99C117AD-6F18-9341-A97A-83F8FBC105DB}" destId="{AAE217D7-F2AE-5E49-BE37-7F4FD04403E7}" srcOrd="0" destOrd="0" parTransId="{778A48AE-7766-534D-BB17-92033F5A234F}" sibTransId="{B0C3A9B9-561E-5D4C-A823-FD85DDB00E52}"/>
    <dgm:cxn modelId="{FDD6555C-D0B8-AA4F-9F56-03A67D77EB3D}" type="presOf" srcId="{99C117AD-6F18-9341-A97A-83F8FBC105DB}" destId="{9617DE07-9787-9A45-9018-D7060210D552}" srcOrd="0" destOrd="0" presId="urn:microsoft.com/office/officeart/2005/8/layout/lProcess2"/>
    <dgm:cxn modelId="{C1C92DBE-5022-7849-9E58-A6DBC45FDAE1}" srcId="{99C117AD-6F18-9341-A97A-83F8FBC105DB}" destId="{84641DEF-EF59-B744-9961-F3AA9A970678}" srcOrd="1" destOrd="0" parTransId="{5FA33DCD-7664-ED40-A1A1-251887FC3AE5}" sibTransId="{1BD7D785-0E6C-8046-B16B-7DDF4CA0DC52}"/>
    <dgm:cxn modelId="{F3473B96-8390-4A49-8C0B-ED148E846DE0}" type="presOf" srcId="{84641DEF-EF59-B744-9961-F3AA9A970678}" destId="{C974C62A-5146-7A4A-812A-21C88AC7846D}" srcOrd="0" destOrd="0" presId="urn:microsoft.com/office/officeart/2005/8/layout/lProcess2"/>
    <dgm:cxn modelId="{67389D12-CD58-E54C-913F-C7DCB6862A9A}" type="presOf" srcId="{AAE217D7-F2AE-5E49-BE37-7F4FD04403E7}" destId="{6371ADBF-54AE-5F43-B001-68D04C7A853E}" srcOrd="0" destOrd="0" presId="urn:microsoft.com/office/officeart/2005/8/layout/lProcess2"/>
    <dgm:cxn modelId="{5585610B-D2BF-3848-BE34-4F019B22B0B2}" srcId="{AAE217D7-F2AE-5E49-BE37-7F4FD04403E7}" destId="{AF11D464-2765-A74F-B9A1-6B3452D6A4CD}" srcOrd="0" destOrd="0" parTransId="{7AF2835A-FEC7-8C4C-B31C-667259FAC64C}" sibTransId="{E52BF1AA-EE97-704D-A0F2-29C5302D053F}"/>
    <dgm:cxn modelId="{A77A634B-E255-D34F-B709-2A949F868CB0}" type="presOf" srcId="{84641DEF-EF59-B744-9961-F3AA9A970678}" destId="{A33D4226-4B81-3F44-ACCE-E79417056D18}" srcOrd="1" destOrd="0" presId="urn:microsoft.com/office/officeart/2005/8/layout/lProcess2"/>
    <dgm:cxn modelId="{98C2C524-E59B-9D45-9376-C35D46D2DB23}" type="presOf" srcId="{AAE217D7-F2AE-5E49-BE37-7F4FD04403E7}" destId="{0AD0E9FF-1438-604B-B33A-29DE3FA724F9}" srcOrd="1" destOrd="0" presId="urn:microsoft.com/office/officeart/2005/8/layout/lProcess2"/>
    <dgm:cxn modelId="{80FB8635-B720-6A47-A197-84C7908D0649}" type="presOf" srcId="{4D21E075-DBA0-F947-9A05-2E7AF8638048}" destId="{073D7D74-AE3D-1146-84E5-14D4AB446161}" srcOrd="0" destOrd="0" presId="urn:microsoft.com/office/officeart/2005/8/layout/lProcess2"/>
    <dgm:cxn modelId="{A03E6FF9-EEFE-1649-8409-E44ABD7EAF62}" srcId="{84641DEF-EF59-B744-9961-F3AA9A970678}" destId="{4D21E075-DBA0-F947-9A05-2E7AF8638048}" srcOrd="0" destOrd="0" parTransId="{EC37CCEF-84BC-3D40-9CFD-928C0F2D9523}" sibTransId="{96AC85DA-9F85-B342-9A50-AB798D0D6B58}"/>
    <dgm:cxn modelId="{F85BCE03-F5B0-E249-91F2-4C9AF5A66690}" type="presOf" srcId="{AF11D464-2765-A74F-B9A1-6B3452D6A4CD}" destId="{12A3874F-03F0-C24C-AF75-8DD004F89804}" srcOrd="0" destOrd="0" presId="urn:microsoft.com/office/officeart/2005/8/layout/lProcess2"/>
    <dgm:cxn modelId="{2E71BFD0-AA53-7843-B363-6A47C79C2389}" type="presParOf" srcId="{9617DE07-9787-9A45-9018-D7060210D552}" destId="{A5BC10DA-7D6E-7944-B5E8-CBA62B745634}" srcOrd="0" destOrd="0" presId="urn:microsoft.com/office/officeart/2005/8/layout/lProcess2"/>
    <dgm:cxn modelId="{C218BC3B-DC7B-804A-9C19-AAC96D5A4909}" type="presParOf" srcId="{A5BC10DA-7D6E-7944-B5E8-CBA62B745634}" destId="{6371ADBF-54AE-5F43-B001-68D04C7A853E}" srcOrd="0" destOrd="0" presId="urn:microsoft.com/office/officeart/2005/8/layout/lProcess2"/>
    <dgm:cxn modelId="{ED73721F-096F-C74F-8DD8-A01C767AB799}" type="presParOf" srcId="{A5BC10DA-7D6E-7944-B5E8-CBA62B745634}" destId="{0AD0E9FF-1438-604B-B33A-29DE3FA724F9}" srcOrd="1" destOrd="0" presId="urn:microsoft.com/office/officeart/2005/8/layout/lProcess2"/>
    <dgm:cxn modelId="{10AEF471-2A96-AF4B-983C-58191C22AB30}" type="presParOf" srcId="{A5BC10DA-7D6E-7944-B5E8-CBA62B745634}" destId="{42CE8DCD-F463-FC44-B04D-C56208233D47}" srcOrd="2" destOrd="0" presId="urn:microsoft.com/office/officeart/2005/8/layout/lProcess2"/>
    <dgm:cxn modelId="{1ABC10CC-9D24-9349-BE3A-D37AA6F40715}" type="presParOf" srcId="{42CE8DCD-F463-FC44-B04D-C56208233D47}" destId="{4731350B-A711-6A44-906A-2C5EC2CFEAD7}" srcOrd="0" destOrd="0" presId="urn:microsoft.com/office/officeart/2005/8/layout/lProcess2"/>
    <dgm:cxn modelId="{5C089374-AF5F-5143-B7AD-5782739C4553}" type="presParOf" srcId="{4731350B-A711-6A44-906A-2C5EC2CFEAD7}" destId="{12A3874F-03F0-C24C-AF75-8DD004F89804}" srcOrd="0" destOrd="0" presId="urn:microsoft.com/office/officeart/2005/8/layout/lProcess2"/>
    <dgm:cxn modelId="{C31E8AE6-D427-664F-A8C2-3FCA462739B5}" type="presParOf" srcId="{9617DE07-9787-9A45-9018-D7060210D552}" destId="{E708556D-1449-6940-8712-294C4AB54496}" srcOrd="1" destOrd="0" presId="urn:microsoft.com/office/officeart/2005/8/layout/lProcess2"/>
    <dgm:cxn modelId="{0F2BB87B-F75A-2F42-98D6-25DF65503AAB}" type="presParOf" srcId="{9617DE07-9787-9A45-9018-D7060210D552}" destId="{CDEFF61E-D777-DD46-8799-0F632DD10893}" srcOrd="2" destOrd="0" presId="urn:microsoft.com/office/officeart/2005/8/layout/lProcess2"/>
    <dgm:cxn modelId="{6B77CDF3-A622-0C46-B403-97753B705DC2}" type="presParOf" srcId="{CDEFF61E-D777-DD46-8799-0F632DD10893}" destId="{C974C62A-5146-7A4A-812A-21C88AC7846D}" srcOrd="0" destOrd="0" presId="urn:microsoft.com/office/officeart/2005/8/layout/lProcess2"/>
    <dgm:cxn modelId="{1D5E3FAB-D1A8-F04F-9E04-82CCA9613C90}" type="presParOf" srcId="{CDEFF61E-D777-DD46-8799-0F632DD10893}" destId="{A33D4226-4B81-3F44-ACCE-E79417056D18}" srcOrd="1" destOrd="0" presId="urn:microsoft.com/office/officeart/2005/8/layout/lProcess2"/>
    <dgm:cxn modelId="{1E2F456D-6D97-1245-9B76-7DC0EEA36AAA}" type="presParOf" srcId="{CDEFF61E-D777-DD46-8799-0F632DD10893}" destId="{B16AD00E-D3AC-D84F-AFF4-09E3C2C809CB}" srcOrd="2" destOrd="0" presId="urn:microsoft.com/office/officeart/2005/8/layout/lProcess2"/>
    <dgm:cxn modelId="{23714B0C-AA12-E446-9944-37FEE26DAFE7}" type="presParOf" srcId="{B16AD00E-D3AC-D84F-AFF4-09E3C2C809CB}" destId="{009A0EB0-B4FC-584C-8A9B-B7E7FEED9366}" srcOrd="0" destOrd="0" presId="urn:microsoft.com/office/officeart/2005/8/layout/lProcess2"/>
    <dgm:cxn modelId="{3EA29DC6-EE91-BF43-8DC3-EAFF8DD5749C}" type="presParOf" srcId="{009A0EB0-B4FC-584C-8A9B-B7E7FEED9366}" destId="{073D7D74-AE3D-1146-84E5-14D4AB446161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E9C42E-C2AB-5546-83C9-2C095CCB6603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BD8C53-77A0-B947-94C1-B36F5D7EDF48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r>
            <a:rPr lang="en-US" dirty="0" smtClean="0"/>
            <a:t>1. </a:t>
          </a:r>
          <a:endParaRPr lang="en-US" dirty="0"/>
        </a:p>
      </dgm:t>
    </dgm:pt>
    <dgm:pt modelId="{F8312415-33C8-6840-BF81-5707E02C7106}" type="parTrans" cxnId="{71F8D00B-CB9F-A241-9D7C-5E1568973B5D}">
      <dgm:prSet/>
      <dgm:spPr/>
      <dgm:t>
        <a:bodyPr/>
        <a:lstStyle/>
        <a:p>
          <a:endParaRPr lang="en-US"/>
        </a:p>
      </dgm:t>
    </dgm:pt>
    <dgm:pt modelId="{7DACB110-EAD1-D14B-A7C8-4E158C0E05B1}" type="sibTrans" cxnId="{71F8D00B-CB9F-A241-9D7C-5E1568973B5D}">
      <dgm:prSet/>
      <dgm:spPr/>
      <dgm:t>
        <a:bodyPr/>
        <a:lstStyle/>
        <a:p>
          <a:endParaRPr lang="en-US"/>
        </a:p>
      </dgm:t>
    </dgm:pt>
    <dgm:pt modelId="{18A800FD-D3B7-A140-83B0-0574D15E279A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>
          <a:solidFill>
            <a:srgbClr val="FFFFFF"/>
          </a:solidFill>
        </a:ln>
      </dgm:spPr>
      <dgm:t>
        <a:bodyPr/>
        <a:lstStyle/>
        <a:p>
          <a:r>
            <a:rPr lang="en-US" dirty="0" smtClean="0"/>
            <a:t>2. </a:t>
          </a:r>
          <a:endParaRPr lang="en-US" dirty="0"/>
        </a:p>
      </dgm:t>
    </dgm:pt>
    <dgm:pt modelId="{66BB4203-3C7B-C54D-A9E7-E8AD91DD4476}" type="parTrans" cxnId="{1BD38051-860C-2A43-9BA3-4B7D7B479EB8}">
      <dgm:prSet/>
      <dgm:spPr/>
      <dgm:t>
        <a:bodyPr/>
        <a:lstStyle/>
        <a:p>
          <a:endParaRPr lang="en-US"/>
        </a:p>
      </dgm:t>
    </dgm:pt>
    <dgm:pt modelId="{73B216BA-619A-CA46-B54A-6683BECB5481}" type="sibTrans" cxnId="{1BD38051-860C-2A43-9BA3-4B7D7B479EB8}">
      <dgm:prSet/>
      <dgm:spPr/>
      <dgm:t>
        <a:bodyPr/>
        <a:lstStyle/>
        <a:p>
          <a:endParaRPr lang="en-US"/>
        </a:p>
      </dgm:t>
    </dgm:pt>
    <dgm:pt modelId="{2139DF4D-ECD8-A441-9E71-FE7CAE6F12AC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>
          <a:solidFill>
            <a:srgbClr val="FFFFFF"/>
          </a:solidFill>
        </a:ln>
      </dgm:spPr>
      <dgm:t>
        <a:bodyPr/>
        <a:lstStyle/>
        <a:p>
          <a:r>
            <a:rPr lang="en-US" dirty="0" smtClean="0"/>
            <a:t>3. </a:t>
          </a:r>
          <a:endParaRPr lang="en-US" dirty="0"/>
        </a:p>
      </dgm:t>
    </dgm:pt>
    <dgm:pt modelId="{908A113A-FE62-C144-B1BE-F24FEA01CCE8}" type="parTrans" cxnId="{E0BE530E-9E0E-DC4D-B7E7-192812779CC2}">
      <dgm:prSet/>
      <dgm:spPr/>
      <dgm:t>
        <a:bodyPr/>
        <a:lstStyle/>
        <a:p>
          <a:endParaRPr lang="en-US"/>
        </a:p>
      </dgm:t>
    </dgm:pt>
    <dgm:pt modelId="{9BD39D5D-830A-2E49-A67F-A6D015EBDDC1}" type="sibTrans" cxnId="{E0BE530E-9E0E-DC4D-B7E7-192812779CC2}">
      <dgm:prSet/>
      <dgm:spPr/>
      <dgm:t>
        <a:bodyPr/>
        <a:lstStyle/>
        <a:p>
          <a:endParaRPr lang="en-US"/>
        </a:p>
      </dgm:t>
    </dgm:pt>
    <dgm:pt modelId="{B6D3A88D-2AFC-CD4D-8E55-11B042552E58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>
          <a:solidFill>
            <a:srgbClr val="FFFFFF"/>
          </a:solidFill>
        </a:ln>
      </dgm:spPr>
      <dgm:t>
        <a:bodyPr/>
        <a:lstStyle/>
        <a:p>
          <a:r>
            <a:rPr lang="en-US" dirty="0" smtClean="0"/>
            <a:t>4. </a:t>
          </a:r>
          <a:endParaRPr lang="en-US" dirty="0"/>
        </a:p>
      </dgm:t>
    </dgm:pt>
    <dgm:pt modelId="{9D979381-3079-EE41-82E4-A217F7157644}" type="parTrans" cxnId="{F9501D0A-9F7F-4144-8E33-82569020F944}">
      <dgm:prSet/>
      <dgm:spPr/>
      <dgm:t>
        <a:bodyPr/>
        <a:lstStyle/>
        <a:p>
          <a:endParaRPr lang="en-US"/>
        </a:p>
      </dgm:t>
    </dgm:pt>
    <dgm:pt modelId="{0451162C-5187-4241-8B05-FCF001047E36}" type="sibTrans" cxnId="{F9501D0A-9F7F-4144-8E33-82569020F944}">
      <dgm:prSet/>
      <dgm:spPr/>
      <dgm:t>
        <a:bodyPr/>
        <a:lstStyle/>
        <a:p>
          <a:endParaRPr lang="en-US"/>
        </a:p>
      </dgm:t>
    </dgm:pt>
    <dgm:pt modelId="{29E9AAC6-D644-3740-9336-49875C7CD190}" type="pres">
      <dgm:prSet presAssocID="{09E9C42E-C2AB-5546-83C9-2C095CCB660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4E9695-18DE-B34E-A057-F66DA5DFB7FB}" type="pres">
      <dgm:prSet presAssocID="{A5BD8C53-77A0-B947-94C1-B36F5D7EDF48}" presName="linNode" presStyleCnt="0"/>
      <dgm:spPr/>
    </dgm:pt>
    <dgm:pt modelId="{B864A431-DAC8-C94D-8A58-10FB89267708}" type="pres">
      <dgm:prSet presAssocID="{A5BD8C53-77A0-B947-94C1-B36F5D7EDF48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E44719-B85C-864E-B1B3-49C29E384660}" type="pres">
      <dgm:prSet presAssocID="{7DACB110-EAD1-D14B-A7C8-4E158C0E05B1}" presName="sp" presStyleCnt="0"/>
      <dgm:spPr/>
    </dgm:pt>
    <dgm:pt modelId="{BF62AB00-68EB-ED42-B9FA-7B5A8CCEB40C}" type="pres">
      <dgm:prSet presAssocID="{18A800FD-D3B7-A140-83B0-0574D15E279A}" presName="linNode" presStyleCnt="0"/>
      <dgm:spPr/>
    </dgm:pt>
    <dgm:pt modelId="{AF88C2E7-3B25-C247-B406-810546B34A2D}" type="pres">
      <dgm:prSet presAssocID="{18A800FD-D3B7-A140-83B0-0574D15E279A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B91C04-2886-554E-A32C-91D13062F6CC}" type="pres">
      <dgm:prSet presAssocID="{73B216BA-619A-CA46-B54A-6683BECB5481}" presName="sp" presStyleCnt="0"/>
      <dgm:spPr/>
    </dgm:pt>
    <dgm:pt modelId="{E845CE57-AFB2-944C-A250-94B444DD353A}" type="pres">
      <dgm:prSet presAssocID="{2139DF4D-ECD8-A441-9E71-FE7CAE6F12AC}" presName="linNode" presStyleCnt="0"/>
      <dgm:spPr/>
    </dgm:pt>
    <dgm:pt modelId="{5489A560-4BA1-6C40-B2D2-F3E678A0C3A6}" type="pres">
      <dgm:prSet presAssocID="{2139DF4D-ECD8-A441-9E71-FE7CAE6F12AC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3FCE33-C79E-7A48-8222-A82044A6DD47}" type="pres">
      <dgm:prSet presAssocID="{9BD39D5D-830A-2E49-A67F-A6D015EBDDC1}" presName="sp" presStyleCnt="0"/>
      <dgm:spPr/>
    </dgm:pt>
    <dgm:pt modelId="{0E01FB86-B147-6F42-B1B7-88526E00950C}" type="pres">
      <dgm:prSet presAssocID="{B6D3A88D-2AFC-CD4D-8E55-11B042552E58}" presName="linNode" presStyleCnt="0"/>
      <dgm:spPr/>
    </dgm:pt>
    <dgm:pt modelId="{CA708A65-25AF-B249-8E4E-A246586DBC71}" type="pres">
      <dgm:prSet presAssocID="{B6D3A88D-2AFC-CD4D-8E55-11B042552E58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501D0A-9F7F-4144-8E33-82569020F944}" srcId="{09E9C42E-C2AB-5546-83C9-2C095CCB6603}" destId="{B6D3A88D-2AFC-CD4D-8E55-11B042552E58}" srcOrd="3" destOrd="0" parTransId="{9D979381-3079-EE41-82E4-A217F7157644}" sibTransId="{0451162C-5187-4241-8B05-FCF001047E36}"/>
    <dgm:cxn modelId="{71F8D00B-CB9F-A241-9D7C-5E1568973B5D}" srcId="{09E9C42E-C2AB-5546-83C9-2C095CCB6603}" destId="{A5BD8C53-77A0-B947-94C1-B36F5D7EDF48}" srcOrd="0" destOrd="0" parTransId="{F8312415-33C8-6840-BF81-5707E02C7106}" sibTransId="{7DACB110-EAD1-D14B-A7C8-4E158C0E05B1}"/>
    <dgm:cxn modelId="{1BD38051-860C-2A43-9BA3-4B7D7B479EB8}" srcId="{09E9C42E-C2AB-5546-83C9-2C095CCB6603}" destId="{18A800FD-D3B7-A140-83B0-0574D15E279A}" srcOrd="1" destOrd="0" parTransId="{66BB4203-3C7B-C54D-A9E7-E8AD91DD4476}" sibTransId="{73B216BA-619A-CA46-B54A-6683BECB5481}"/>
    <dgm:cxn modelId="{9B622ECB-95D6-ED40-8344-2184979007E9}" type="presOf" srcId="{2139DF4D-ECD8-A441-9E71-FE7CAE6F12AC}" destId="{5489A560-4BA1-6C40-B2D2-F3E678A0C3A6}" srcOrd="0" destOrd="0" presId="urn:microsoft.com/office/officeart/2005/8/layout/vList5"/>
    <dgm:cxn modelId="{E0BE530E-9E0E-DC4D-B7E7-192812779CC2}" srcId="{09E9C42E-C2AB-5546-83C9-2C095CCB6603}" destId="{2139DF4D-ECD8-A441-9E71-FE7CAE6F12AC}" srcOrd="2" destOrd="0" parTransId="{908A113A-FE62-C144-B1BE-F24FEA01CCE8}" sibTransId="{9BD39D5D-830A-2E49-A67F-A6D015EBDDC1}"/>
    <dgm:cxn modelId="{E128E665-E03B-F943-9856-F4EE8B2EBB3D}" type="presOf" srcId="{B6D3A88D-2AFC-CD4D-8E55-11B042552E58}" destId="{CA708A65-25AF-B249-8E4E-A246586DBC71}" srcOrd="0" destOrd="0" presId="urn:microsoft.com/office/officeart/2005/8/layout/vList5"/>
    <dgm:cxn modelId="{E16A9C38-92AD-5E43-AF8A-3F213EF994C5}" type="presOf" srcId="{09E9C42E-C2AB-5546-83C9-2C095CCB6603}" destId="{29E9AAC6-D644-3740-9336-49875C7CD190}" srcOrd="0" destOrd="0" presId="urn:microsoft.com/office/officeart/2005/8/layout/vList5"/>
    <dgm:cxn modelId="{5D350A87-BDE7-1A47-B636-AB56628961DB}" type="presOf" srcId="{A5BD8C53-77A0-B947-94C1-B36F5D7EDF48}" destId="{B864A431-DAC8-C94D-8A58-10FB89267708}" srcOrd="0" destOrd="0" presId="urn:microsoft.com/office/officeart/2005/8/layout/vList5"/>
    <dgm:cxn modelId="{162A1165-3065-474F-82B2-14BA70882D9D}" type="presOf" srcId="{18A800FD-D3B7-A140-83B0-0574D15E279A}" destId="{AF88C2E7-3B25-C247-B406-810546B34A2D}" srcOrd="0" destOrd="0" presId="urn:microsoft.com/office/officeart/2005/8/layout/vList5"/>
    <dgm:cxn modelId="{BDE323F5-9AE5-B446-9D10-BCCD74EAD7FB}" type="presParOf" srcId="{29E9AAC6-D644-3740-9336-49875C7CD190}" destId="{B44E9695-18DE-B34E-A057-F66DA5DFB7FB}" srcOrd="0" destOrd="0" presId="urn:microsoft.com/office/officeart/2005/8/layout/vList5"/>
    <dgm:cxn modelId="{B048FEFD-C4B7-7D4D-8961-8887965CAD80}" type="presParOf" srcId="{B44E9695-18DE-B34E-A057-F66DA5DFB7FB}" destId="{B864A431-DAC8-C94D-8A58-10FB89267708}" srcOrd="0" destOrd="0" presId="urn:microsoft.com/office/officeart/2005/8/layout/vList5"/>
    <dgm:cxn modelId="{765F7048-00B6-344D-8CC8-A13BD5195992}" type="presParOf" srcId="{29E9AAC6-D644-3740-9336-49875C7CD190}" destId="{60E44719-B85C-864E-B1B3-49C29E384660}" srcOrd="1" destOrd="0" presId="urn:microsoft.com/office/officeart/2005/8/layout/vList5"/>
    <dgm:cxn modelId="{9E721EA3-916E-FB47-867B-E540B877DB17}" type="presParOf" srcId="{29E9AAC6-D644-3740-9336-49875C7CD190}" destId="{BF62AB00-68EB-ED42-B9FA-7B5A8CCEB40C}" srcOrd="2" destOrd="0" presId="urn:microsoft.com/office/officeart/2005/8/layout/vList5"/>
    <dgm:cxn modelId="{4E792048-5BB2-4D4A-BA4F-3C1441383267}" type="presParOf" srcId="{BF62AB00-68EB-ED42-B9FA-7B5A8CCEB40C}" destId="{AF88C2E7-3B25-C247-B406-810546B34A2D}" srcOrd="0" destOrd="0" presId="urn:microsoft.com/office/officeart/2005/8/layout/vList5"/>
    <dgm:cxn modelId="{EEADE456-711F-D44A-A0FF-4B58FE55E1C6}" type="presParOf" srcId="{29E9AAC6-D644-3740-9336-49875C7CD190}" destId="{D3B91C04-2886-554E-A32C-91D13062F6CC}" srcOrd="3" destOrd="0" presId="urn:microsoft.com/office/officeart/2005/8/layout/vList5"/>
    <dgm:cxn modelId="{B7A1360A-E550-C34C-93B2-B54370F7920B}" type="presParOf" srcId="{29E9AAC6-D644-3740-9336-49875C7CD190}" destId="{E845CE57-AFB2-944C-A250-94B444DD353A}" srcOrd="4" destOrd="0" presId="urn:microsoft.com/office/officeart/2005/8/layout/vList5"/>
    <dgm:cxn modelId="{04F77F5E-0180-5C4C-A56D-C014F8DCCB56}" type="presParOf" srcId="{E845CE57-AFB2-944C-A250-94B444DD353A}" destId="{5489A560-4BA1-6C40-B2D2-F3E678A0C3A6}" srcOrd="0" destOrd="0" presId="urn:microsoft.com/office/officeart/2005/8/layout/vList5"/>
    <dgm:cxn modelId="{CBEC9E0C-FD0D-7843-A0C5-F2F851D1094A}" type="presParOf" srcId="{29E9AAC6-D644-3740-9336-49875C7CD190}" destId="{4C3FCE33-C79E-7A48-8222-A82044A6DD47}" srcOrd="5" destOrd="0" presId="urn:microsoft.com/office/officeart/2005/8/layout/vList5"/>
    <dgm:cxn modelId="{26BBB05F-E132-8242-99EA-1C0634ADDECE}" type="presParOf" srcId="{29E9AAC6-D644-3740-9336-49875C7CD190}" destId="{0E01FB86-B147-6F42-B1B7-88526E00950C}" srcOrd="6" destOrd="0" presId="urn:microsoft.com/office/officeart/2005/8/layout/vList5"/>
    <dgm:cxn modelId="{C9AEF89B-3997-A842-802F-0F66BDBF3FE2}" type="presParOf" srcId="{0E01FB86-B147-6F42-B1B7-88526E00950C}" destId="{CA708A65-25AF-B249-8E4E-A246586DBC7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E9C42E-C2AB-5546-83C9-2C095CCB6603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BD8C53-77A0-B947-94C1-B36F5D7EDF48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r>
            <a:rPr lang="en-US" dirty="0" smtClean="0"/>
            <a:t>1. Identify Emotions</a:t>
          </a:r>
          <a:endParaRPr lang="en-US" dirty="0"/>
        </a:p>
      </dgm:t>
    </dgm:pt>
    <dgm:pt modelId="{F8312415-33C8-6840-BF81-5707E02C7106}" type="parTrans" cxnId="{71F8D00B-CB9F-A241-9D7C-5E1568973B5D}">
      <dgm:prSet/>
      <dgm:spPr/>
      <dgm:t>
        <a:bodyPr/>
        <a:lstStyle/>
        <a:p>
          <a:endParaRPr lang="en-US"/>
        </a:p>
      </dgm:t>
    </dgm:pt>
    <dgm:pt modelId="{7DACB110-EAD1-D14B-A7C8-4E158C0E05B1}" type="sibTrans" cxnId="{71F8D00B-CB9F-A241-9D7C-5E1568973B5D}">
      <dgm:prSet/>
      <dgm:spPr/>
      <dgm:t>
        <a:bodyPr/>
        <a:lstStyle/>
        <a:p>
          <a:endParaRPr lang="en-US"/>
        </a:p>
      </dgm:t>
    </dgm:pt>
    <dgm:pt modelId="{18A800FD-D3B7-A140-83B0-0574D15E279A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>
          <a:solidFill>
            <a:srgbClr val="FFFFFF"/>
          </a:solidFill>
        </a:ln>
      </dgm:spPr>
      <dgm:t>
        <a:bodyPr/>
        <a:lstStyle/>
        <a:p>
          <a:r>
            <a:rPr lang="en-US" dirty="0" smtClean="0"/>
            <a:t>2. Develop Stimuli</a:t>
          </a:r>
          <a:endParaRPr lang="en-US" dirty="0"/>
        </a:p>
      </dgm:t>
    </dgm:pt>
    <dgm:pt modelId="{66BB4203-3C7B-C54D-A9E7-E8AD91DD4476}" type="parTrans" cxnId="{1BD38051-860C-2A43-9BA3-4B7D7B479EB8}">
      <dgm:prSet/>
      <dgm:spPr/>
      <dgm:t>
        <a:bodyPr/>
        <a:lstStyle/>
        <a:p>
          <a:endParaRPr lang="en-US"/>
        </a:p>
      </dgm:t>
    </dgm:pt>
    <dgm:pt modelId="{73B216BA-619A-CA46-B54A-6683BECB5481}" type="sibTrans" cxnId="{1BD38051-860C-2A43-9BA3-4B7D7B479EB8}">
      <dgm:prSet/>
      <dgm:spPr/>
      <dgm:t>
        <a:bodyPr/>
        <a:lstStyle/>
        <a:p>
          <a:endParaRPr lang="en-US"/>
        </a:p>
      </dgm:t>
    </dgm:pt>
    <dgm:pt modelId="{2139DF4D-ECD8-A441-9E71-FE7CAE6F12AC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>
          <a:solidFill>
            <a:srgbClr val="FFFFFF"/>
          </a:solidFill>
        </a:ln>
      </dgm:spPr>
      <dgm:t>
        <a:bodyPr/>
        <a:lstStyle/>
        <a:p>
          <a:r>
            <a:rPr lang="en-US" dirty="0" smtClean="0"/>
            <a:t>3. Compound Stimuli</a:t>
          </a:r>
          <a:endParaRPr lang="en-US" dirty="0"/>
        </a:p>
      </dgm:t>
    </dgm:pt>
    <dgm:pt modelId="{908A113A-FE62-C144-B1BE-F24FEA01CCE8}" type="parTrans" cxnId="{E0BE530E-9E0E-DC4D-B7E7-192812779CC2}">
      <dgm:prSet/>
      <dgm:spPr/>
      <dgm:t>
        <a:bodyPr/>
        <a:lstStyle/>
        <a:p>
          <a:endParaRPr lang="en-US"/>
        </a:p>
      </dgm:t>
    </dgm:pt>
    <dgm:pt modelId="{9BD39D5D-830A-2E49-A67F-A6D015EBDDC1}" type="sibTrans" cxnId="{E0BE530E-9E0E-DC4D-B7E7-192812779CC2}">
      <dgm:prSet/>
      <dgm:spPr/>
      <dgm:t>
        <a:bodyPr/>
        <a:lstStyle/>
        <a:p>
          <a:endParaRPr lang="en-US"/>
        </a:p>
      </dgm:t>
    </dgm:pt>
    <dgm:pt modelId="{B6D3A88D-2AFC-CD4D-8E55-11B042552E58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>
          <a:solidFill>
            <a:srgbClr val="FFFFFF"/>
          </a:solidFill>
        </a:ln>
      </dgm:spPr>
      <dgm:t>
        <a:bodyPr/>
        <a:lstStyle/>
        <a:p>
          <a:r>
            <a:rPr lang="en-US" dirty="0" smtClean="0"/>
            <a:t>4. Preliminary Findings</a:t>
          </a:r>
          <a:endParaRPr lang="en-US" dirty="0"/>
        </a:p>
      </dgm:t>
    </dgm:pt>
    <dgm:pt modelId="{9D979381-3079-EE41-82E4-A217F7157644}" type="parTrans" cxnId="{F9501D0A-9F7F-4144-8E33-82569020F944}">
      <dgm:prSet/>
      <dgm:spPr/>
      <dgm:t>
        <a:bodyPr/>
        <a:lstStyle/>
        <a:p>
          <a:endParaRPr lang="en-US"/>
        </a:p>
      </dgm:t>
    </dgm:pt>
    <dgm:pt modelId="{0451162C-5187-4241-8B05-FCF001047E36}" type="sibTrans" cxnId="{F9501D0A-9F7F-4144-8E33-82569020F944}">
      <dgm:prSet/>
      <dgm:spPr/>
      <dgm:t>
        <a:bodyPr/>
        <a:lstStyle/>
        <a:p>
          <a:endParaRPr lang="en-US"/>
        </a:p>
      </dgm:t>
    </dgm:pt>
    <dgm:pt modelId="{29E9AAC6-D644-3740-9336-49875C7CD190}" type="pres">
      <dgm:prSet presAssocID="{09E9C42E-C2AB-5546-83C9-2C095CCB660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4E9695-18DE-B34E-A057-F66DA5DFB7FB}" type="pres">
      <dgm:prSet presAssocID="{A5BD8C53-77A0-B947-94C1-B36F5D7EDF48}" presName="linNode" presStyleCnt="0"/>
      <dgm:spPr/>
    </dgm:pt>
    <dgm:pt modelId="{B864A431-DAC8-C94D-8A58-10FB89267708}" type="pres">
      <dgm:prSet presAssocID="{A5BD8C53-77A0-B947-94C1-B36F5D7EDF48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E44719-B85C-864E-B1B3-49C29E384660}" type="pres">
      <dgm:prSet presAssocID="{7DACB110-EAD1-D14B-A7C8-4E158C0E05B1}" presName="sp" presStyleCnt="0"/>
      <dgm:spPr/>
    </dgm:pt>
    <dgm:pt modelId="{BF62AB00-68EB-ED42-B9FA-7B5A8CCEB40C}" type="pres">
      <dgm:prSet presAssocID="{18A800FD-D3B7-A140-83B0-0574D15E279A}" presName="linNode" presStyleCnt="0"/>
      <dgm:spPr/>
    </dgm:pt>
    <dgm:pt modelId="{AF88C2E7-3B25-C247-B406-810546B34A2D}" type="pres">
      <dgm:prSet presAssocID="{18A800FD-D3B7-A140-83B0-0574D15E279A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B91C04-2886-554E-A32C-91D13062F6CC}" type="pres">
      <dgm:prSet presAssocID="{73B216BA-619A-CA46-B54A-6683BECB5481}" presName="sp" presStyleCnt="0"/>
      <dgm:spPr/>
    </dgm:pt>
    <dgm:pt modelId="{E845CE57-AFB2-944C-A250-94B444DD353A}" type="pres">
      <dgm:prSet presAssocID="{2139DF4D-ECD8-A441-9E71-FE7CAE6F12AC}" presName="linNode" presStyleCnt="0"/>
      <dgm:spPr/>
    </dgm:pt>
    <dgm:pt modelId="{5489A560-4BA1-6C40-B2D2-F3E678A0C3A6}" type="pres">
      <dgm:prSet presAssocID="{2139DF4D-ECD8-A441-9E71-FE7CAE6F12AC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3FCE33-C79E-7A48-8222-A82044A6DD47}" type="pres">
      <dgm:prSet presAssocID="{9BD39D5D-830A-2E49-A67F-A6D015EBDDC1}" presName="sp" presStyleCnt="0"/>
      <dgm:spPr/>
    </dgm:pt>
    <dgm:pt modelId="{0E01FB86-B147-6F42-B1B7-88526E00950C}" type="pres">
      <dgm:prSet presAssocID="{B6D3A88D-2AFC-CD4D-8E55-11B042552E58}" presName="linNode" presStyleCnt="0"/>
      <dgm:spPr/>
    </dgm:pt>
    <dgm:pt modelId="{CA708A65-25AF-B249-8E4E-A246586DBC71}" type="pres">
      <dgm:prSet presAssocID="{B6D3A88D-2AFC-CD4D-8E55-11B042552E58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595515-006A-F248-BBFB-AB7CE8FA61B0}" type="presOf" srcId="{A5BD8C53-77A0-B947-94C1-B36F5D7EDF48}" destId="{B864A431-DAC8-C94D-8A58-10FB89267708}" srcOrd="0" destOrd="0" presId="urn:microsoft.com/office/officeart/2005/8/layout/vList5"/>
    <dgm:cxn modelId="{F9501D0A-9F7F-4144-8E33-82569020F944}" srcId="{09E9C42E-C2AB-5546-83C9-2C095CCB6603}" destId="{B6D3A88D-2AFC-CD4D-8E55-11B042552E58}" srcOrd="3" destOrd="0" parTransId="{9D979381-3079-EE41-82E4-A217F7157644}" sibTransId="{0451162C-5187-4241-8B05-FCF001047E36}"/>
    <dgm:cxn modelId="{71F8D00B-CB9F-A241-9D7C-5E1568973B5D}" srcId="{09E9C42E-C2AB-5546-83C9-2C095CCB6603}" destId="{A5BD8C53-77A0-B947-94C1-B36F5D7EDF48}" srcOrd="0" destOrd="0" parTransId="{F8312415-33C8-6840-BF81-5707E02C7106}" sibTransId="{7DACB110-EAD1-D14B-A7C8-4E158C0E05B1}"/>
    <dgm:cxn modelId="{1BD38051-860C-2A43-9BA3-4B7D7B479EB8}" srcId="{09E9C42E-C2AB-5546-83C9-2C095CCB6603}" destId="{18A800FD-D3B7-A140-83B0-0574D15E279A}" srcOrd="1" destOrd="0" parTransId="{66BB4203-3C7B-C54D-A9E7-E8AD91DD4476}" sibTransId="{73B216BA-619A-CA46-B54A-6683BECB5481}"/>
    <dgm:cxn modelId="{89342AD5-7147-764D-8CFD-5E4486AE2505}" type="presOf" srcId="{2139DF4D-ECD8-A441-9E71-FE7CAE6F12AC}" destId="{5489A560-4BA1-6C40-B2D2-F3E678A0C3A6}" srcOrd="0" destOrd="0" presId="urn:microsoft.com/office/officeart/2005/8/layout/vList5"/>
    <dgm:cxn modelId="{E0BE530E-9E0E-DC4D-B7E7-192812779CC2}" srcId="{09E9C42E-C2AB-5546-83C9-2C095CCB6603}" destId="{2139DF4D-ECD8-A441-9E71-FE7CAE6F12AC}" srcOrd="2" destOrd="0" parTransId="{908A113A-FE62-C144-B1BE-F24FEA01CCE8}" sibTransId="{9BD39D5D-830A-2E49-A67F-A6D015EBDDC1}"/>
    <dgm:cxn modelId="{6D113430-2C47-D542-9138-83012EC2B1B7}" type="presOf" srcId="{09E9C42E-C2AB-5546-83C9-2C095CCB6603}" destId="{29E9AAC6-D644-3740-9336-49875C7CD190}" srcOrd="0" destOrd="0" presId="urn:microsoft.com/office/officeart/2005/8/layout/vList5"/>
    <dgm:cxn modelId="{CF731548-69A4-6B4A-A23A-3BDCA30A8EC9}" type="presOf" srcId="{B6D3A88D-2AFC-CD4D-8E55-11B042552E58}" destId="{CA708A65-25AF-B249-8E4E-A246586DBC71}" srcOrd="0" destOrd="0" presId="urn:microsoft.com/office/officeart/2005/8/layout/vList5"/>
    <dgm:cxn modelId="{782866B3-AE81-3340-A937-ED3D31C3ADB0}" type="presOf" srcId="{18A800FD-D3B7-A140-83B0-0574D15E279A}" destId="{AF88C2E7-3B25-C247-B406-810546B34A2D}" srcOrd="0" destOrd="0" presId="urn:microsoft.com/office/officeart/2005/8/layout/vList5"/>
    <dgm:cxn modelId="{7C728A1C-A8AC-184C-82A2-B83BBCEB8669}" type="presParOf" srcId="{29E9AAC6-D644-3740-9336-49875C7CD190}" destId="{B44E9695-18DE-B34E-A057-F66DA5DFB7FB}" srcOrd="0" destOrd="0" presId="urn:microsoft.com/office/officeart/2005/8/layout/vList5"/>
    <dgm:cxn modelId="{F395E2A1-346E-CB40-B3C8-BE7B84E67DB3}" type="presParOf" srcId="{B44E9695-18DE-B34E-A057-F66DA5DFB7FB}" destId="{B864A431-DAC8-C94D-8A58-10FB89267708}" srcOrd="0" destOrd="0" presId="urn:microsoft.com/office/officeart/2005/8/layout/vList5"/>
    <dgm:cxn modelId="{6792C30C-C25A-7D45-ABE6-B4D43D20B955}" type="presParOf" srcId="{29E9AAC6-D644-3740-9336-49875C7CD190}" destId="{60E44719-B85C-864E-B1B3-49C29E384660}" srcOrd="1" destOrd="0" presId="urn:microsoft.com/office/officeart/2005/8/layout/vList5"/>
    <dgm:cxn modelId="{DC23933F-EFD0-084F-A003-571D10E8B71C}" type="presParOf" srcId="{29E9AAC6-D644-3740-9336-49875C7CD190}" destId="{BF62AB00-68EB-ED42-B9FA-7B5A8CCEB40C}" srcOrd="2" destOrd="0" presId="urn:microsoft.com/office/officeart/2005/8/layout/vList5"/>
    <dgm:cxn modelId="{8CDBBE7F-A7B0-4F42-8C91-1CD98256BFA6}" type="presParOf" srcId="{BF62AB00-68EB-ED42-B9FA-7B5A8CCEB40C}" destId="{AF88C2E7-3B25-C247-B406-810546B34A2D}" srcOrd="0" destOrd="0" presId="urn:microsoft.com/office/officeart/2005/8/layout/vList5"/>
    <dgm:cxn modelId="{313EEC00-FEAC-6E40-A307-AF3C20C8FB80}" type="presParOf" srcId="{29E9AAC6-D644-3740-9336-49875C7CD190}" destId="{D3B91C04-2886-554E-A32C-91D13062F6CC}" srcOrd="3" destOrd="0" presId="urn:microsoft.com/office/officeart/2005/8/layout/vList5"/>
    <dgm:cxn modelId="{8105998B-5BE4-9A48-953C-E6B74A6FFA3F}" type="presParOf" srcId="{29E9AAC6-D644-3740-9336-49875C7CD190}" destId="{E845CE57-AFB2-944C-A250-94B444DD353A}" srcOrd="4" destOrd="0" presId="urn:microsoft.com/office/officeart/2005/8/layout/vList5"/>
    <dgm:cxn modelId="{A7B6CB04-9A2F-A24B-B753-71C7BDD4BBE1}" type="presParOf" srcId="{E845CE57-AFB2-944C-A250-94B444DD353A}" destId="{5489A560-4BA1-6C40-B2D2-F3E678A0C3A6}" srcOrd="0" destOrd="0" presId="urn:microsoft.com/office/officeart/2005/8/layout/vList5"/>
    <dgm:cxn modelId="{4C60852D-B5CB-4F42-91A8-14893C516E85}" type="presParOf" srcId="{29E9AAC6-D644-3740-9336-49875C7CD190}" destId="{4C3FCE33-C79E-7A48-8222-A82044A6DD47}" srcOrd="5" destOrd="0" presId="urn:microsoft.com/office/officeart/2005/8/layout/vList5"/>
    <dgm:cxn modelId="{06283D42-1E72-224B-9B99-9BCDD21D98E7}" type="presParOf" srcId="{29E9AAC6-D644-3740-9336-49875C7CD190}" destId="{0E01FB86-B147-6F42-B1B7-88526E00950C}" srcOrd="6" destOrd="0" presId="urn:microsoft.com/office/officeart/2005/8/layout/vList5"/>
    <dgm:cxn modelId="{4B631D51-4920-7B47-9C7A-90B27528FE27}" type="presParOf" srcId="{0E01FB86-B147-6F42-B1B7-88526E00950C}" destId="{CA708A65-25AF-B249-8E4E-A246586DBC7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6DE51B0-E0E8-5F49-B326-45FDF05CBAAC}" type="doc">
      <dgm:prSet loTypeId="urn:microsoft.com/office/officeart/2005/8/layout/process4" loCatId="process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93D32A2-7DD5-B54E-8BC6-EFEC7EBA7350}">
      <dgm:prSet phldrT="[Text]"/>
      <dgm:spPr/>
      <dgm:t>
        <a:bodyPr/>
        <a:lstStyle/>
        <a:p>
          <a:r>
            <a:rPr lang="en-US" dirty="0" smtClean="0"/>
            <a:t>Minor Changes In Context for Coherence</a:t>
          </a:r>
          <a:endParaRPr lang="en-US" dirty="0"/>
        </a:p>
      </dgm:t>
    </dgm:pt>
    <dgm:pt modelId="{D509A640-C030-C347-A7F1-5FCC8035A704}" type="parTrans" cxnId="{F4EC3BC1-BAF8-7C41-9040-BD596A24F9FB}">
      <dgm:prSet/>
      <dgm:spPr/>
      <dgm:t>
        <a:bodyPr/>
        <a:lstStyle/>
        <a:p>
          <a:endParaRPr lang="en-US"/>
        </a:p>
      </dgm:t>
    </dgm:pt>
    <dgm:pt modelId="{D1A4553D-D782-D44F-B8C8-260D8B33895C}" type="sibTrans" cxnId="{F4EC3BC1-BAF8-7C41-9040-BD596A24F9FB}">
      <dgm:prSet/>
      <dgm:spPr/>
      <dgm:t>
        <a:bodyPr/>
        <a:lstStyle/>
        <a:p>
          <a:endParaRPr lang="en-US"/>
        </a:p>
      </dgm:t>
    </dgm:pt>
    <dgm:pt modelId="{37818D83-9C4D-3F43-B530-B92A8011A3BF}">
      <dgm:prSet phldrT="[Text]"/>
      <dgm:spPr/>
      <dgm:t>
        <a:bodyPr/>
        <a:lstStyle/>
        <a:p>
          <a:r>
            <a:rPr lang="en-US" dirty="0" smtClean="0"/>
            <a:t>Median Split for context, FE &amp; BP</a:t>
          </a:r>
          <a:endParaRPr lang="en-US" dirty="0"/>
        </a:p>
      </dgm:t>
    </dgm:pt>
    <dgm:pt modelId="{9B339049-6681-A74F-92BC-79E19C25AE2B}" type="parTrans" cxnId="{F3513157-AFA9-7846-BECC-B9B1F73D1534}">
      <dgm:prSet/>
      <dgm:spPr/>
      <dgm:t>
        <a:bodyPr/>
        <a:lstStyle/>
        <a:p>
          <a:endParaRPr lang="en-US"/>
        </a:p>
      </dgm:t>
    </dgm:pt>
    <dgm:pt modelId="{BFBE5687-7ECB-C644-911D-D53C6521E564}" type="sibTrans" cxnId="{F3513157-AFA9-7846-BECC-B9B1F73D1534}">
      <dgm:prSet/>
      <dgm:spPr/>
      <dgm:t>
        <a:bodyPr/>
        <a:lstStyle/>
        <a:p>
          <a:endParaRPr lang="en-US"/>
        </a:p>
      </dgm:t>
    </dgm:pt>
    <dgm:pt modelId="{FD7F1FE7-CB5F-4847-9547-92F521342CB1}">
      <dgm:prSet phldrT="[Text]"/>
      <dgm:spPr/>
      <dgm:t>
        <a:bodyPr/>
        <a:lstStyle/>
        <a:p>
          <a:r>
            <a:rPr lang="en-US" dirty="0" smtClean="0"/>
            <a:t>Alternated difficulty</a:t>
          </a:r>
          <a:endParaRPr lang="en-US" dirty="0"/>
        </a:p>
      </dgm:t>
    </dgm:pt>
    <dgm:pt modelId="{3FFCFA3E-989A-3B46-9028-73EE444871CC}" type="parTrans" cxnId="{2D2533FE-396F-1E4D-94D9-78761DC75BF5}">
      <dgm:prSet/>
      <dgm:spPr/>
      <dgm:t>
        <a:bodyPr/>
        <a:lstStyle/>
        <a:p>
          <a:endParaRPr lang="en-US"/>
        </a:p>
      </dgm:t>
    </dgm:pt>
    <dgm:pt modelId="{3898402F-510B-5C4C-8E12-8B8ADF013438}" type="sibTrans" cxnId="{2D2533FE-396F-1E4D-94D9-78761DC75BF5}">
      <dgm:prSet/>
      <dgm:spPr/>
      <dgm:t>
        <a:bodyPr/>
        <a:lstStyle/>
        <a:p>
          <a:endParaRPr lang="en-US"/>
        </a:p>
      </dgm:t>
    </dgm:pt>
    <dgm:pt modelId="{3D9296F3-7635-344E-AF55-E0E55D4361F6}">
      <dgm:prSet phldrT="[Text]"/>
      <dgm:spPr/>
      <dgm:t>
        <a:bodyPr/>
        <a:lstStyle/>
        <a:p>
          <a:r>
            <a:rPr lang="en-US" dirty="0" smtClean="0"/>
            <a:t>Easy Context + Difficult Image</a:t>
          </a:r>
          <a:endParaRPr lang="en-US" dirty="0"/>
        </a:p>
      </dgm:t>
    </dgm:pt>
    <dgm:pt modelId="{D52BC54C-21E7-6D4A-8B4E-B29B5369E841}" type="parTrans" cxnId="{C1EEDE88-9FA8-6649-B3F7-D9B0E0C80593}">
      <dgm:prSet/>
      <dgm:spPr/>
      <dgm:t>
        <a:bodyPr/>
        <a:lstStyle/>
        <a:p>
          <a:endParaRPr lang="en-US"/>
        </a:p>
      </dgm:t>
    </dgm:pt>
    <dgm:pt modelId="{C04064E9-B078-B844-A165-624C6B3A679A}" type="sibTrans" cxnId="{C1EEDE88-9FA8-6649-B3F7-D9B0E0C80593}">
      <dgm:prSet/>
      <dgm:spPr/>
      <dgm:t>
        <a:bodyPr/>
        <a:lstStyle/>
        <a:p>
          <a:endParaRPr lang="en-US"/>
        </a:p>
      </dgm:t>
    </dgm:pt>
    <dgm:pt modelId="{C13CD55F-DBE9-9F47-8A71-1A46701FD1CD}">
      <dgm:prSet phldrT="[Text]"/>
      <dgm:spPr/>
      <dgm:t>
        <a:bodyPr/>
        <a:lstStyle/>
        <a:p>
          <a:r>
            <a:rPr lang="en-US" dirty="0" smtClean="0"/>
            <a:t>Difficult context + Easy Image</a:t>
          </a:r>
          <a:endParaRPr lang="en-US" dirty="0"/>
        </a:p>
      </dgm:t>
    </dgm:pt>
    <dgm:pt modelId="{C8B99581-F5E6-6142-919C-1DD607A5DAE0}" type="parTrans" cxnId="{A8AE4BA7-07D6-354A-B754-50A653D82173}">
      <dgm:prSet/>
      <dgm:spPr/>
      <dgm:t>
        <a:bodyPr/>
        <a:lstStyle/>
        <a:p>
          <a:endParaRPr lang="en-US"/>
        </a:p>
      </dgm:t>
    </dgm:pt>
    <dgm:pt modelId="{6D66D54A-D50D-D141-B438-E2A998B9507D}" type="sibTrans" cxnId="{A8AE4BA7-07D6-354A-B754-50A653D82173}">
      <dgm:prSet/>
      <dgm:spPr/>
      <dgm:t>
        <a:bodyPr/>
        <a:lstStyle/>
        <a:p>
          <a:endParaRPr lang="en-US"/>
        </a:p>
      </dgm:t>
    </dgm:pt>
    <dgm:pt modelId="{6CC2ACA8-0CC4-DE4B-AC64-5059A25196DF}" type="pres">
      <dgm:prSet presAssocID="{F6DE51B0-E0E8-5F49-B326-45FDF05CBAA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DDCB13-1E8B-4F40-B76A-3FAB1DF0E791}" type="pres">
      <dgm:prSet presAssocID="{D93D32A2-7DD5-B54E-8BC6-EFEC7EBA7350}" presName="boxAndChildren" presStyleCnt="0"/>
      <dgm:spPr/>
      <dgm:t>
        <a:bodyPr/>
        <a:lstStyle/>
        <a:p>
          <a:endParaRPr lang="en-US"/>
        </a:p>
      </dgm:t>
    </dgm:pt>
    <dgm:pt modelId="{21B86176-B38E-604A-B0AB-26769340324A}" type="pres">
      <dgm:prSet presAssocID="{D93D32A2-7DD5-B54E-8BC6-EFEC7EBA7350}" presName="parentTextBox" presStyleLbl="node1" presStyleIdx="0" presStyleCnt="3" custLinFactNeighborX="8800" custLinFactNeighborY="23249"/>
      <dgm:spPr/>
      <dgm:t>
        <a:bodyPr/>
        <a:lstStyle/>
        <a:p>
          <a:endParaRPr lang="en-US"/>
        </a:p>
      </dgm:t>
    </dgm:pt>
    <dgm:pt modelId="{95FCE6CF-C562-0645-BE17-8B68ABEFEFAB}" type="pres">
      <dgm:prSet presAssocID="{3898402F-510B-5C4C-8E12-8B8ADF013438}" presName="sp" presStyleCnt="0"/>
      <dgm:spPr/>
      <dgm:t>
        <a:bodyPr/>
        <a:lstStyle/>
        <a:p>
          <a:endParaRPr lang="en-US"/>
        </a:p>
      </dgm:t>
    </dgm:pt>
    <dgm:pt modelId="{D974D244-E8E9-3745-B129-B23A61A73567}" type="pres">
      <dgm:prSet presAssocID="{FD7F1FE7-CB5F-4847-9547-92F521342CB1}" presName="arrowAndChildren" presStyleCnt="0"/>
      <dgm:spPr/>
      <dgm:t>
        <a:bodyPr/>
        <a:lstStyle/>
        <a:p>
          <a:endParaRPr lang="en-US"/>
        </a:p>
      </dgm:t>
    </dgm:pt>
    <dgm:pt modelId="{7029F258-56FC-5949-819F-E4DD0808016C}" type="pres">
      <dgm:prSet presAssocID="{FD7F1FE7-CB5F-4847-9547-92F521342CB1}" presName="parentTextArrow" presStyleLbl="node1" presStyleIdx="0" presStyleCnt="3"/>
      <dgm:spPr/>
      <dgm:t>
        <a:bodyPr/>
        <a:lstStyle/>
        <a:p>
          <a:endParaRPr lang="en-US"/>
        </a:p>
      </dgm:t>
    </dgm:pt>
    <dgm:pt modelId="{AD7E2803-C304-0B40-9E7D-E7DC2C91A953}" type="pres">
      <dgm:prSet presAssocID="{FD7F1FE7-CB5F-4847-9547-92F521342CB1}" presName="arrow" presStyleLbl="node1" presStyleIdx="1" presStyleCnt="3"/>
      <dgm:spPr/>
      <dgm:t>
        <a:bodyPr/>
        <a:lstStyle/>
        <a:p>
          <a:endParaRPr lang="en-US"/>
        </a:p>
      </dgm:t>
    </dgm:pt>
    <dgm:pt modelId="{B63F0F26-7150-A747-AA91-09B42220367B}" type="pres">
      <dgm:prSet presAssocID="{FD7F1FE7-CB5F-4847-9547-92F521342CB1}" presName="descendantArrow" presStyleCnt="0"/>
      <dgm:spPr/>
      <dgm:t>
        <a:bodyPr/>
        <a:lstStyle/>
        <a:p>
          <a:endParaRPr lang="en-US"/>
        </a:p>
      </dgm:t>
    </dgm:pt>
    <dgm:pt modelId="{0A95D300-EF1E-3E45-9DAC-DC2EAD9E8245}" type="pres">
      <dgm:prSet presAssocID="{3D9296F3-7635-344E-AF55-E0E55D4361F6}" presName="childTextArrow" presStyleLbl="fgAccFollowNode1" presStyleIdx="0" presStyleCnt="2" custLinFactNeighborX="6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8593F4-0F2E-BA4C-A88D-E0180FEA0859}" type="pres">
      <dgm:prSet presAssocID="{C13CD55F-DBE9-9F47-8A71-1A46701FD1CD}" presName="childTextArrow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46B957-8665-4C41-AEFD-EB7BBCF5C390}" type="pres">
      <dgm:prSet presAssocID="{BFBE5687-7ECB-C644-911D-D53C6521E564}" presName="sp" presStyleCnt="0"/>
      <dgm:spPr/>
      <dgm:t>
        <a:bodyPr/>
        <a:lstStyle/>
        <a:p>
          <a:endParaRPr lang="en-US"/>
        </a:p>
      </dgm:t>
    </dgm:pt>
    <dgm:pt modelId="{809A9D25-AE9C-424A-9494-B3F1F004449F}" type="pres">
      <dgm:prSet presAssocID="{37818D83-9C4D-3F43-B530-B92A8011A3BF}" presName="arrowAndChildren" presStyleCnt="0"/>
      <dgm:spPr/>
      <dgm:t>
        <a:bodyPr/>
        <a:lstStyle/>
        <a:p>
          <a:endParaRPr lang="en-US"/>
        </a:p>
      </dgm:t>
    </dgm:pt>
    <dgm:pt modelId="{19FD7B50-488E-EE48-9C30-7D2CB5EC5166}" type="pres">
      <dgm:prSet presAssocID="{37818D83-9C4D-3F43-B530-B92A8011A3BF}" presName="parentTextArrow" presStyleLbl="node1" presStyleIdx="2" presStyleCnt="3"/>
      <dgm:spPr/>
      <dgm:t>
        <a:bodyPr/>
        <a:lstStyle/>
        <a:p>
          <a:endParaRPr lang="en-US"/>
        </a:p>
      </dgm:t>
    </dgm:pt>
  </dgm:ptLst>
  <dgm:cxnLst>
    <dgm:cxn modelId="{545E86EE-8634-0B40-BEA6-AB27D51C8EAD}" type="presOf" srcId="{FD7F1FE7-CB5F-4847-9547-92F521342CB1}" destId="{AD7E2803-C304-0B40-9E7D-E7DC2C91A953}" srcOrd="1" destOrd="0" presId="urn:microsoft.com/office/officeart/2005/8/layout/process4"/>
    <dgm:cxn modelId="{F4EC3BC1-BAF8-7C41-9040-BD596A24F9FB}" srcId="{F6DE51B0-E0E8-5F49-B326-45FDF05CBAAC}" destId="{D93D32A2-7DD5-B54E-8BC6-EFEC7EBA7350}" srcOrd="2" destOrd="0" parTransId="{D509A640-C030-C347-A7F1-5FCC8035A704}" sibTransId="{D1A4553D-D782-D44F-B8C8-260D8B33895C}"/>
    <dgm:cxn modelId="{C42F905A-3B3F-044A-A18A-A3CC9010ABD2}" type="presOf" srcId="{D93D32A2-7DD5-B54E-8BC6-EFEC7EBA7350}" destId="{21B86176-B38E-604A-B0AB-26769340324A}" srcOrd="0" destOrd="0" presId="urn:microsoft.com/office/officeart/2005/8/layout/process4"/>
    <dgm:cxn modelId="{B96894D5-7B4D-0845-9258-DE8D4D592665}" type="presOf" srcId="{C13CD55F-DBE9-9F47-8A71-1A46701FD1CD}" destId="{058593F4-0F2E-BA4C-A88D-E0180FEA0859}" srcOrd="0" destOrd="0" presId="urn:microsoft.com/office/officeart/2005/8/layout/process4"/>
    <dgm:cxn modelId="{4E06FD9E-926F-384D-8E49-30BFA907DD5B}" type="presOf" srcId="{F6DE51B0-E0E8-5F49-B326-45FDF05CBAAC}" destId="{6CC2ACA8-0CC4-DE4B-AC64-5059A25196DF}" srcOrd="0" destOrd="0" presId="urn:microsoft.com/office/officeart/2005/8/layout/process4"/>
    <dgm:cxn modelId="{A8AE4BA7-07D6-354A-B754-50A653D82173}" srcId="{FD7F1FE7-CB5F-4847-9547-92F521342CB1}" destId="{C13CD55F-DBE9-9F47-8A71-1A46701FD1CD}" srcOrd="1" destOrd="0" parTransId="{C8B99581-F5E6-6142-919C-1DD607A5DAE0}" sibTransId="{6D66D54A-D50D-D141-B438-E2A998B9507D}"/>
    <dgm:cxn modelId="{2D2533FE-396F-1E4D-94D9-78761DC75BF5}" srcId="{F6DE51B0-E0E8-5F49-B326-45FDF05CBAAC}" destId="{FD7F1FE7-CB5F-4847-9547-92F521342CB1}" srcOrd="1" destOrd="0" parTransId="{3FFCFA3E-989A-3B46-9028-73EE444871CC}" sibTransId="{3898402F-510B-5C4C-8E12-8B8ADF013438}"/>
    <dgm:cxn modelId="{F3513157-AFA9-7846-BECC-B9B1F73D1534}" srcId="{F6DE51B0-E0E8-5F49-B326-45FDF05CBAAC}" destId="{37818D83-9C4D-3F43-B530-B92A8011A3BF}" srcOrd="0" destOrd="0" parTransId="{9B339049-6681-A74F-92BC-79E19C25AE2B}" sibTransId="{BFBE5687-7ECB-C644-911D-D53C6521E564}"/>
    <dgm:cxn modelId="{EC412E19-2039-8843-9720-465F30F8EE93}" type="presOf" srcId="{3D9296F3-7635-344E-AF55-E0E55D4361F6}" destId="{0A95D300-EF1E-3E45-9DAC-DC2EAD9E8245}" srcOrd="0" destOrd="0" presId="urn:microsoft.com/office/officeart/2005/8/layout/process4"/>
    <dgm:cxn modelId="{C1EEDE88-9FA8-6649-B3F7-D9B0E0C80593}" srcId="{FD7F1FE7-CB5F-4847-9547-92F521342CB1}" destId="{3D9296F3-7635-344E-AF55-E0E55D4361F6}" srcOrd="0" destOrd="0" parTransId="{D52BC54C-21E7-6D4A-8B4E-B29B5369E841}" sibTransId="{C04064E9-B078-B844-A165-624C6B3A679A}"/>
    <dgm:cxn modelId="{9666B7E6-1ECF-A74B-A126-47BA1A61510C}" type="presOf" srcId="{FD7F1FE7-CB5F-4847-9547-92F521342CB1}" destId="{7029F258-56FC-5949-819F-E4DD0808016C}" srcOrd="0" destOrd="0" presId="urn:microsoft.com/office/officeart/2005/8/layout/process4"/>
    <dgm:cxn modelId="{2FE5A54E-901E-4347-81D2-93C1FCAE95EF}" type="presOf" srcId="{37818D83-9C4D-3F43-B530-B92A8011A3BF}" destId="{19FD7B50-488E-EE48-9C30-7D2CB5EC5166}" srcOrd="0" destOrd="0" presId="urn:microsoft.com/office/officeart/2005/8/layout/process4"/>
    <dgm:cxn modelId="{02F0D99E-7AB8-6142-B481-55BC92B802AA}" type="presParOf" srcId="{6CC2ACA8-0CC4-DE4B-AC64-5059A25196DF}" destId="{1DDDCB13-1E8B-4F40-B76A-3FAB1DF0E791}" srcOrd="0" destOrd="0" presId="urn:microsoft.com/office/officeart/2005/8/layout/process4"/>
    <dgm:cxn modelId="{7A96B92B-80C4-0C48-86E7-7F8F9C2AA942}" type="presParOf" srcId="{1DDDCB13-1E8B-4F40-B76A-3FAB1DF0E791}" destId="{21B86176-B38E-604A-B0AB-26769340324A}" srcOrd="0" destOrd="0" presId="urn:microsoft.com/office/officeart/2005/8/layout/process4"/>
    <dgm:cxn modelId="{164FBB22-587A-1043-B1A7-E06816C19256}" type="presParOf" srcId="{6CC2ACA8-0CC4-DE4B-AC64-5059A25196DF}" destId="{95FCE6CF-C562-0645-BE17-8B68ABEFEFAB}" srcOrd="1" destOrd="0" presId="urn:microsoft.com/office/officeart/2005/8/layout/process4"/>
    <dgm:cxn modelId="{5E92E5D7-F6DD-5646-8BF8-CAA06FCC01D2}" type="presParOf" srcId="{6CC2ACA8-0CC4-DE4B-AC64-5059A25196DF}" destId="{D974D244-E8E9-3745-B129-B23A61A73567}" srcOrd="2" destOrd="0" presId="urn:microsoft.com/office/officeart/2005/8/layout/process4"/>
    <dgm:cxn modelId="{150B495E-89EE-BC49-9D9E-FCA8EB8426BC}" type="presParOf" srcId="{D974D244-E8E9-3745-B129-B23A61A73567}" destId="{7029F258-56FC-5949-819F-E4DD0808016C}" srcOrd="0" destOrd="0" presId="urn:microsoft.com/office/officeart/2005/8/layout/process4"/>
    <dgm:cxn modelId="{E3BE8303-464E-2D45-A7CE-0E4FEC461723}" type="presParOf" srcId="{D974D244-E8E9-3745-B129-B23A61A73567}" destId="{AD7E2803-C304-0B40-9E7D-E7DC2C91A953}" srcOrd="1" destOrd="0" presId="urn:microsoft.com/office/officeart/2005/8/layout/process4"/>
    <dgm:cxn modelId="{4A51D27B-EA34-664E-A8C5-46DFB02BD91A}" type="presParOf" srcId="{D974D244-E8E9-3745-B129-B23A61A73567}" destId="{B63F0F26-7150-A747-AA91-09B42220367B}" srcOrd="2" destOrd="0" presId="urn:microsoft.com/office/officeart/2005/8/layout/process4"/>
    <dgm:cxn modelId="{DA798D83-21CD-BE42-9DAC-FAA75BAD7117}" type="presParOf" srcId="{B63F0F26-7150-A747-AA91-09B42220367B}" destId="{0A95D300-EF1E-3E45-9DAC-DC2EAD9E8245}" srcOrd="0" destOrd="0" presId="urn:microsoft.com/office/officeart/2005/8/layout/process4"/>
    <dgm:cxn modelId="{527DB302-A2D9-A842-BDD5-D588C9E3714A}" type="presParOf" srcId="{B63F0F26-7150-A747-AA91-09B42220367B}" destId="{058593F4-0F2E-BA4C-A88D-E0180FEA0859}" srcOrd="1" destOrd="0" presId="urn:microsoft.com/office/officeart/2005/8/layout/process4"/>
    <dgm:cxn modelId="{80CB4E4B-517C-4747-AAC4-F4E615703966}" type="presParOf" srcId="{6CC2ACA8-0CC4-DE4B-AC64-5059A25196DF}" destId="{6A46B957-8665-4C41-AEFD-EB7BBCF5C390}" srcOrd="3" destOrd="0" presId="urn:microsoft.com/office/officeart/2005/8/layout/process4"/>
    <dgm:cxn modelId="{BE19F3C2-5A9E-8B47-8471-FFD7847F8E7F}" type="presParOf" srcId="{6CC2ACA8-0CC4-DE4B-AC64-5059A25196DF}" destId="{809A9D25-AE9C-424A-9494-B3F1F004449F}" srcOrd="4" destOrd="0" presId="urn:microsoft.com/office/officeart/2005/8/layout/process4"/>
    <dgm:cxn modelId="{5071E377-87E5-FE42-93B1-7BC3A62845B2}" type="presParOf" srcId="{809A9D25-AE9C-424A-9494-B3F1F004449F}" destId="{19FD7B50-488E-EE48-9C30-7D2CB5EC516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F67E90-D009-C349-A735-566ADFBECA0A}" type="doc">
      <dgm:prSet loTypeId="urn:microsoft.com/office/officeart/2005/8/layout/process4" loCatId="process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CBCADC4-C927-294A-A026-EA000F74356A}">
      <dgm:prSet/>
      <dgm:spPr/>
      <dgm:t>
        <a:bodyPr/>
        <a:lstStyle/>
        <a:p>
          <a:pPr rtl="0"/>
          <a:r>
            <a:rPr lang="en-US" dirty="0" smtClean="0"/>
            <a:t>Mean &gt; 75% correct</a:t>
          </a:r>
          <a:endParaRPr lang="en-US" dirty="0"/>
        </a:p>
      </dgm:t>
    </dgm:pt>
    <dgm:pt modelId="{E4E10B63-D841-204A-A188-3A8BEE328604}" type="parTrans" cxnId="{91E81E28-B43E-CA43-A221-AA6EF1C5571B}">
      <dgm:prSet/>
      <dgm:spPr/>
      <dgm:t>
        <a:bodyPr/>
        <a:lstStyle/>
        <a:p>
          <a:endParaRPr lang="en-US"/>
        </a:p>
      </dgm:t>
    </dgm:pt>
    <dgm:pt modelId="{09D9FD74-0CE4-6548-95E4-2388412B8D26}" type="sibTrans" cxnId="{91E81E28-B43E-CA43-A221-AA6EF1C5571B}">
      <dgm:prSet/>
      <dgm:spPr/>
      <dgm:t>
        <a:bodyPr/>
        <a:lstStyle/>
        <a:p>
          <a:endParaRPr lang="en-US"/>
        </a:p>
      </dgm:t>
    </dgm:pt>
    <dgm:pt modelId="{8A966C1A-0384-BB40-9BF1-A3E905D55F52}">
      <dgm:prSet/>
      <dgm:spPr/>
      <dgm:t>
        <a:bodyPr/>
        <a:lstStyle/>
        <a:p>
          <a:pPr rtl="0"/>
          <a:r>
            <a:rPr lang="en-US" dirty="0" smtClean="0"/>
            <a:t>Minor Changes for Coherence</a:t>
          </a:r>
          <a:endParaRPr lang="en-US" dirty="0"/>
        </a:p>
      </dgm:t>
    </dgm:pt>
    <dgm:pt modelId="{10CF1C0F-6534-6146-9F03-B3708E5FDEEC}" type="parTrans" cxnId="{1ED67A0C-59CF-8D4C-BD03-95C684AF4E4F}">
      <dgm:prSet/>
      <dgm:spPr/>
      <dgm:t>
        <a:bodyPr/>
        <a:lstStyle/>
        <a:p>
          <a:endParaRPr lang="en-US"/>
        </a:p>
      </dgm:t>
    </dgm:pt>
    <dgm:pt modelId="{2798291D-B6D4-4C43-AD4D-5723BB8B55AB}" type="sibTrans" cxnId="{1ED67A0C-59CF-8D4C-BD03-95C684AF4E4F}">
      <dgm:prSet/>
      <dgm:spPr/>
      <dgm:t>
        <a:bodyPr/>
        <a:lstStyle/>
        <a:p>
          <a:endParaRPr lang="en-US"/>
        </a:p>
      </dgm:t>
    </dgm:pt>
    <dgm:pt modelId="{3607A45E-EF1C-D141-95E3-DDCA30F6354C}">
      <dgm:prSet/>
      <dgm:spPr/>
      <dgm:t>
        <a:bodyPr/>
        <a:lstStyle/>
        <a:p>
          <a:pPr rtl="0"/>
          <a:r>
            <a:rPr lang="en-US" dirty="0" smtClean="0"/>
            <a:t>FE + BP </a:t>
          </a:r>
          <a:r>
            <a:rPr lang="en-US" dirty="0" smtClean="0">
              <a:sym typeface="Wingdings"/>
            </a:rPr>
            <a:t> appropriate response</a:t>
          </a:r>
          <a:endParaRPr lang="en-US" dirty="0"/>
        </a:p>
      </dgm:t>
    </dgm:pt>
    <dgm:pt modelId="{9FEE40E6-7083-D44E-8B8B-2EB60042B43D}" type="parTrans" cxnId="{D9DA1EA7-F0F4-5B42-9A65-16833AD2CEE9}">
      <dgm:prSet/>
      <dgm:spPr/>
      <dgm:t>
        <a:bodyPr/>
        <a:lstStyle/>
        <a:p>
          <a:endParaRPr lang="en-US"/>
        </a:p>
      </dgm:t>
    </dgm:pt>
    <dgm:pt modelId="{776E6D76-3939-8641-8C8F-6FB946C51211}" type="sibTrans" cxnId="{D9DA1EA7-F0F4-5B42-9A65-16833AD2CEE9}">
      <dgm:prSet/>
      <dgm:spPr/>
      <dgm:t>
        <a:bodyPr/>
        <a:lstStyle/>
        <a:p>
          <a:endParaRPr lang="en-US"/>
        </a:p>
      </dgm:t>
    </dgm:pt>
    <dgm:pt modelId="{75FDBD73-BF06-3A48-AA63-00B196D20E56}">
      <dgm:prSet/>
      <dgm:spPr/>
      <dgm:t>
        <a:bodyPr/>
        <a:lstStyle/>
        <a:p>
          <a:pPr rtl="0"/>
          <a:r>
            <a:rPr lang="en-US" dirty="0" smtClean="0"/>
            <a:t>Randomized into 1 of 5 sets</a:t>
          </a:r>
          <a:endParaRPr lang="en-US" dirty="0"/>
        </a:p>
      </dgm:t>
    </dgm:pt>
    <dgm:pt modelId="{D7EBA5B8-6AC5-854D-9F5D-721C935E0EA1}" type="parTrans" cxnId="{32D6BCB6-6699-C940-95CF-502CA3044FAA}">
      <dgm:prSet/>
      <dgm:spPr/>
      <dgm:t>
        <a:bodyPr/>
        <a:lstStyle/>
        <a:p>
          <a:endParaRPr lang="en-US"/>
        </a:p>
      </dgm:t>
    </dgm:pt>
    <dgm:pt modelId="{273DD36F-F5A2-1A4E-A1B1-392C59C58D82}" type="sibTrans" cxnId="{32D6BCB6-6699-C940-95CF-502CA3044FAA}">
      <dgm:prSet/>
      <dgm:spPr/>
      <dgm:t>
        <a:bodyPr/>
        <a:lstStyle/>
        <a:p>
          <a:endParaRPr lang="en-US"/>
        </a:p>
      </dgm:t>
    </dgm:pt>
    <dgm:pt modelId="{85712E86-D135-DB4A-A9B7-5FB245314418}" type="pres">
      <dgm:prSet presAssocID="{A7F67E90-D009-C349-A735-566ADFBECA0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A6A818A-1C6C-4E43-87D5-DD32B3FC3846}" type="pres">
      <dgm:prSet presAssocID="{8A966C1A-0384-BB40-9BF1-A3E905D55F52}" presName="boxAndChildren" presStyleCnt="0"/>
      <dgm:spPr/>
      <dgm:t>
        <a:bodyPr/>
        <a:lstStyle/>
        <a:p>
          <a:endParaRPr lang="en-US"/>
        </a:p>
      </dgm:t>
    </dgm:pt>
    <dgm:pt modelId="{CD75562A-A377-FD47-8A55-EDE2AA627D32}" type="pres">
      <dgm:prSet presAssocID="{8A966C1A-0384-BB40-9BF1-A3E905D55F52}" presName="parentTextBox" presStyleLbl="node1" presStyleIdx="0" presStyleCnt="4"/>
      <dgm:spPr/>
      <dgm:t>
        <a:bodyPr/>
        <a:lstStyle/>
        <a:p>
          <a:endParaRPr lang="en-US"/>
        </a:p>
      </dgm:t>
    </dgm:pt>
    <dgm:pt modelId="{1EE57437-6A1E-6045-AA7A-4489CD80C485}" type="pres">
      <dgm:prSet presAssocID="{776E6D76-3939-8641-8C8F-6FB946C51211}" presName="sp" presStyleCnt="0"/>
      <dgm:spPr/>
      <dgm:t>
        <a:bodyPr/>
        <a:lstStyle/>
        <a:p>
          <a:endParaRPr lang="en-US"/>
        </a:p>
      </dgm:t>
    </dgm:pt>
    <dgm:pt modelId="{B4FBBEA1-610B-8546-8080-8B4E26CC317B}" type="pres">
      <dgm:prSet presAssocID="{3607A45E-EF1C-D141-95E3-DDCA30F6354C}" presName="arrowAndChildren" presStyleCnt="0"/>
      <dgm:spPr/>
      <dgm:t>
        <a:bodyPr/>
        <a:lstStyle/>
        <a:p>
          <a:endParaRPr lang="en-US"/>
        </a:p>
      </dgm:t>
    </dgm:pt>
    <dgm:pt modelId="{05024174-F5BD-6144-BE0C-72FE292896BA}" type="pres">
      <dgm:prSet presAssocID="{3607A45E-EF1C-D141-95E3-DDCA30F6354C}" presName="parentTextArrow" presStyleLbl="node1" presStyleIdx="1" presStyleCnt="4"/>
      <dgm:spPr/>
      <dgm:t>
        <a:bodyPr/>
        <a:lstStyle/>
        <a:p>
          <a:endParaRPr lang="en-US"/>
        </a:p>
      </dgm:t>
    </dgm:pt>
    <dgm:pt modelId="{8DFDC00B-E69F-ED45-92C0-923274FA7335}" type="pres">
      <dgm:prSet presAssocID="{273DD36F-F5A2-1A4E-A1B1-392C59C58D82}" presName="sp" presStyleCnt="0"/>
      <dgm:spPr/>
    </dgm:pt>
    <dgm:pt modelId="{9E896BCF-5E19-9D48-8020-CD4F7A8EFB5D}" type="pres">
      <dgm:prSet presAssocID="{75FDBD73-BF06-3A48-AA63-00B196D20E56}" presName="arrowAndChildren" presStyleCnt="0"/>
      <dgm:spPr/>
    </dgm:pt>
    <dgm:pt modelId="{A93F59E5-6909-A84E-9367-F28C1774F3CC}" type="pres">
      <dgm:prSet presAssocID="{75FDBD73-BF06-3A48-AA63-00B196D20E56}" presName="parentTextArrow" presStyleLbl="node1" presStyleIdx="2" presStyleCnt="4"/>
      <dgm:spPr/>
      <dgm:t>
        <a:bodyPr/>
        <a:lstStyle/>
        <a:p>
          <a:endParaRPr lang="en-US"/>
        </a:p>
      </dgm:t>
    </dgm:pt>
    <dgm:pt modelId="{3153B45D-C316-D442-8D4D-C1856A66C462}" type="pres">
      <dgm:prSet presAssocID="{09D9FD74-0CE4-6548-95E4-2388412B8D26}" presName="sp" presStyleCnt="0"/>
      <dgm:spPr/>
      <dgm:t>
        <a:bodyPr/>
        <a:lstStyle/>
        <a:p>
          <a:endParaRPr lang="en-US"/>
        </a:p>
      </dgm:t>
    </dgm:pt>
    <dgm:pt modelId="{A9748267-1B85-6C40-8BEF-D310273FE1F0}" type="pres">
      <dgm:prSet presAssocID="{DCBCADC4-C927-294A-A026-EA000F74356A}" presName="arrowAndChildren" presStyleCnt="0"/>
      <dgm:spPr/>
      <dgm:t>
        <a:bodyPr/>
        <a:lstStyle/>
        <a:p>
          <a:endParaRPr lang="en-US"/>
        </a:p>
      </dgm:t>
    </dgm:pt>
    <dgm:pt modelId="{C178455F-3DB4-F94F-8386-7897FBCB247E}" type="pres">
      <dgm:prSet presAssocID="{DCBCADC4-C927-294A-A026-EA000F74356A}" presName="parentTextArrow" presStyleLbl="node1" presStyleIdx="3" presStyleCnt="4" custLinFactNeighborX="8824" custLinFactNeighborY="-221"/>
      <dgm:spPr/>
      <dgm:t>
        <a:bodyPr/>
        <a:lstStyle/>
        <a:p>
          <a:endParaRPr lang="en-US"/>
        </a:p>
      </dgm:t>
    </dgm:pt>
  </dgm:ptLst>
  <dgm:cxnLst>
    <dgm:cxn modelId="{32D6BCB6-6699-C940-95CF-502CA3044FAA}" srcId="{A7F67E90-D009-C349-A735-566ADFBECA0A}" destId="{75FDBD73-BF06-3A48-AA63-00B196D20E56}" srcOrd="1" destOrd="0" parTransId="{D7EBA5B8-6AC5-854D-9F5D-721C935E0EA1}" sibTransId="{273DD36F-F5A2-1A4E-A1B1-392C59C58D82}"/>
    <dgm:cxn modelId="{04F4A5D0-2713-974B-B2B8-8CF7BABDCCBC}" type="presOf" srcId="{DCBCADC4-C927-294A-A026-EA000F74356A}" destId="{C178455F-3DB4-F94F-8386-7897FBCB247E}" srcOrd="0" destOrd="0" presId="urn:microsoft.com/office/officeart/2005/8/layout/process4"/>
    <dgm:cxn modelId="{91E81E28-B43E-CA43-A221-AA6EF1C5571B}" srcId="{A7F67E90-D009-C349-A735-566ADFBECA0A}" destId="{DCBCADC4-C927-294A-A026-EA000F74356A}" srcOrd="0" destOrd="0" parTransId="{E4E10B63-D841-204A-A188-3A8BEE328604}" sibTransId="{09D9FD74-0CE4-6548-95E4-2388412B8D26}"/>
    <dgm:cxn modelId="{66808696-6186-6A4B-ABAB-9C3E09827177}" type="presOf" srcId="{3607A45E-EF1C-D141-95E3-DDCA30F6354C}" destId="{05024174-F5BD-6144-BE0C-72FE292896BA}" srcOrd="0" destOrd="0" presId="urn:microsoft.com/office/officeart/2005/8/layout/process4"/>
    <dgm:cxn modelId="{D9DA1EA7-F0F4-5B42-9A65-16833AD2CEE9}" srcId="{A7F67E90-D009-C349-A735-566ADFBECA0A}" destId="{3607A45E-EF1C-D141-95E3-DDCA30F6354C}" srcOrd="2" destOrd="0" parTransId="{9FEE40E6-7083-D44E-8B8B-2EB60042B43D}" sibTransId="{776E6D76-3939-8641-8C8F-6FB946C51211}"/>
    <dgm:cxn modelId="{44F48600-F78D-924F-BD96-5A87649BE21A}" type="presOf" srcId="{8A966C1A-0384-BB40-9BF1-A3E905D55F52}" destId="{CD75562A-A377-FD47-8A55-EDE2AA627D32}" srcOrd="0" destOrd="0" presId="urn:microsoft.com/office/officeart/2005/8/layout/process4"/>
    <dgm:cxn modelId="{1626B5D2-6A10-FA47-BAB6-683628774EBD}" type="presOf" srcId="{A7F67E90-D009-C349-A735-566ADFBECA0A}" destId="{85712E86-D135-DB4A-A9B7-5FB245314418}" srcOrd="0" destOrd="0" presId="urn:microsoft.com/office/officeart/2005/8/layout/process4"/>
    <dgm:cxn modelId="{1ED67A0C-59CF-8D4C-BD03-95C684AF4E4F}" srcId="{A7F67E90-D009-C349-A735-566ADFBECA0A}" destId="{8A966C1A-0384-BB40-9BF1-A3E905D55F52}" srcOrd="3" destOrd="0" parTransId="{10CF1C0F-6534-6146-9F03-B3708E5FDEEC}" sibTransId="{2798291D-B6D4-4C43-AD4D-5723BB8B55AB}"/>
    <dgm:cxn modelId="{072C8840-A9E9-774B-8542-5BF182C0C0EB}" type="presOf" srcId="{75FDBD73-BF06-3A48-AA63-00B196D20E56}" destId="{A93F59E5-6909-A84E-9367-F28C1774F3CC}" srcOrd="0" destOrd="0" presId="urn:microsoft.com/office/officeart/2005/8/layout/process4"/>
    <dgm:cxn modelId="{53D440FE-7132-9848-9379-CA3CE99938D4}" type="presParOf" srcId="{85712E86-D135-DB4A-A9B7-5FB245314418}" destId="{AA6A818A-1C6C-4E43-87D5-DD32B3FC3846}" srcOrd="0" destOrd="0" presId="urn:microsoft.com/office/officeart/2005/8/layout/process4"/>
    <dgm:cxn modelId="{53211CE6-4E1E-F846-90D9-B48E788F7F19}" type="presParOf" srcId="{AA6A818A-1C6C-4E43-87D5-DD32B3FC3846}" destId="{CD75562A-A377-FD47-8A55-EDE2AA627D32}" srcOrd="0" destOrd="0" presId="urn:microsoft.com/office/officeart/2005/8/layout/process4"/>
    <dgm:cxn modelId="{9D0A688D-CA1E-7F4E-8273-6B80420854F0}" type="presParOf" srcId="{85712E86-D135-DB4A-A9B7-5FB245314418}" destId="{1EE57437-6A1E-6045-AA7A-4489CD80C485}" srcOrd="1" destOrd="0" presId="urn:microsoft.com/office/officeart/2005/8/layout/process4"/>
    <dgm:cxn modelId="{BB34B337-EF42-DC4E-B01B-F6869133BB97}" type="presParOf" srcId="{85712E86-D135-DB4A-A9B7-5FB245314418}" destId="{B4FBBEA1-610B-8546-8080-8B4E26CC317B}" srcOrd="2" destOrd="0" presId="urn:microsoft.com/office/officeart/2005/8/layout/process4"/>
    <dgm:cxn modelId="{E379FF73-574B-0A40-B1B9-737975A5916E}" type="presParOf" srcId="{B4FBBEA1-610B-8546-8080-8B4E26CC317B}" destId="{05024174-F5BD-6144-BE0C-72FE292896BA}" srcOrd="0" destOrd="0" presId="urn:microsoft.com/office/officeart/2005/8/layout/process4"/>
    <dgm:cxn modelId="{435D06EB-F37E-544E-B1C0-A2DC200C45C4}" type="presParOf" srcId="{85712E86-D135-DB4A-A9B7-5FB245314418}" destId="{8DFDC00B-E69F-ED45-92C0-923274FA7335}" srcOrd="3" destOrd="0" presId="urn:microsoft.com/office/officeart/2005/8/layout/process4"/>
    <dgm:cxn modelId="{E9B31942-A94B-DD46-8592-43B45D5820D7}" type="presParOf" srcId="{85712E86-D135-DB4A-A9B7-5FB245314418}" destId="{9E896BCF-5E19-9D48-8020-CD4F7A8EFB5D}" srcOrd="4" destOrd="0" presId="urn:microsoft.com/office/officeart/2005/8/layout/process4"/>
    <dgm:cxn modelId="{A3AF2860-A992-4244-AFB0-D3EFC109412E}" type="presParOf" srcId="{9E896BCF-5E19-9D48-8020-CD4F7A8EFB5D}" destId="{A93F59E5-6909-A84E-9367-F28C1774F3CC}" srcOrd="0" destOrd="0" presId="urn:microsoft.com/office/officeart/2005/8/layout/process4"/>
    <dgm:cxn modelId="{F91EBE34-511A-B043-B369-BC7EC4D7E1B5}" type="presParOf" srcId="{85712E86-D135-DB4A-A9B7-5FB245314418}" destId="{3153B45D-C316-D442-8D4D-C1856A66C462}" srcOrd="5" destOrd="0" presId="urn:microsoft.com/office/officeart/2005/8/layout/process4"/>
    <dgm:cxn modelId="{63A49417-14A8-034E-A602-0BFAE468ADE5}" type="presParOf" srcId="{85712E86-D135-DB4A-A9B7-5FB245314418}" destId="{A9748267-1B85-6C40-8BEF-D310273FE1F0}" srcOrd="6" destOrd="0" presId="urn:microsoft.com/office/officeart/2005/8/layout/process4"/>
    <dgm:cxn modelId="{94CF730C-94AB-9045-9A8F-3698AA8B811F}" type="presParOf" srcId="{A9748267-1B85-6C40-8BEF-D310273FE1F0}" destId="{C178455F-3DB4-F94F-8386-7897FBCB247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2D976DE-6E14-DB41-A1BA-7A53FAC089AC}" type="doc">
      <dgm:prSet loTypeId="urn:microsoft.com/office/officeart/2005/8/layout/process4" loCatId="process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50FA790-3047-9844-9CD7-61AFEDF4BE10}">
      <dgm:prSet phldrT="[Text]" custT="1"/>
      <dgm:spPr/>
      <dgm:t>
        <a:bodyPr/>
        <a:lstStyle/>
        <a:p>
          <a:r>
            <a:rPr lang="en-US" sz="2000" dirty="0" smtClean="0"/>
            <a:t>Consent &amp; Assent</a:t>
          </a:r>
          <a:endParaRPr lang="en-US" sz="2000" dirty="0"/>
        </a:p>
      </dgm:t>
    </dgm:pt>
    <dgm:pt modelId="{F0190E44-5A1C-1B4B-97C6-0D0E53ECBD4B}" type="parTrans" cxnId="{CA6A0BF6-EF56-C741-8E99-E1DBED8072CB}">
      <dgm:prSet/>
      <dgm:spPr/>
      <dgm:t>
        <a:bodyPr/>
        <a:lstStyle/>
        <a:p>
          <a:endParaRPr lang="en-US"/>
        </a:p>
      </dgm:t>
    </dgm:pt>
    <dgm:pt modelId="{2740371E-C416-9C42-9011-7F9FFCC6A736}" type="sibTrans" cxnId="{CA6A0BF6-EF56-C741-8E99-E1DBED8072CB}">
      <dgm:prSet/>
      <dgm:spPr/>
      <dgm:t>
        <a:bodyPr/>
        <a:lstStyle/>
        <a:p>
          <a:endParaRPr lang="en-US"/>
        </a:p>
      </dgm:t>
    </dgm:pt>
    <dgm:pt modelId="{CE3DA229-1375-2B4C-B7B3-5DB765B363AC}">
      <dgm:prSet phldrT="[Text]" custT="1"/>
      <dgm:spPr/>
      <dgm:t>
        <a:bodyPr/>
        <a:lstStyle/>
        <a:p>
          <a:r>
            <a:rPr lang="en-US" sz="2000" dirty="0" smtClean="0"/>
            <a:t>Peabody Picture Vocabulary Test-4</a:t>
          </a:r>
          <a:endParaRPr lang="en-US" sz="2000" dirty="0"/>
        </a:p>
      </dgm:t>
    </dgm:pt>
    <dgm:pt modelId="{90478911-619B-E549-A87F-4D94CA87D98C}" type="parTrans" cxnId="{53464C5D-1073-6549-A2C7-D4710BEA4AB2}">
      <dgm:prSet/>
      <dgm:spPr/>
      <dgm:t>
        <a:bodyPr/>
        <a:lstStyle/>
        <a:p>
          <a:endParaRPr lang="en-US"/>
        </a:p>
      </dgm:t>
    </dgm:pt>
    <dgm:pt modelId="{D2EE1714-0373-DB45-9AAC-B2463230AFDB}" type="sibTrans" cxnId="{53464C5D-1073-6549-A2C7-D4710BEA4AB2}">
      <dgm:prSet/>
      <dgm:spPr/>
      <dgm:t>
        <a:bodyPr/>
        <a:lstStyle/>
        <a:p>
          <a:endParaRPr lang="en-US"/>
        </a:p>
      </dgm:t>
    </dgm:pt>
    <dgm:pt modelId="{6823C7F9-BCC1-FE4B-A7BA-7244E25EF853}">
      <dgm:prSet phldrT="[Text]" custT="1"/>
      <dgm:spPr/>
      <dgm:t>
        <a:bodyPr/>
        <a:lstStyle/>
        <a:p>
          <a:r>
            <a:rPr lang="en-US" sz="2000" dirty="0" smtClean="0"/>
            <a:t>Kaufmann Test of Educational Achievement -2</a:t>
          </a:r>
          <a:endParaRPr lang="en-US" sz="2000" dirty="0"/>
        </a:p>
      </dgm:t>
    </dgm:pt>
    <dgm:pt modelId="{B416DADA-36FF-5143-A647-ED779CB5C635}" type="parTrans" cxnId="{34B354AD-54CF-5C46-B5F3-F6C86C42935A}">
      <dgm:prSet/>
      <dgm:spPr/>
      <dgm:t>
        <a:bodyPr/>
        <a:lstStyle/>
        <a:p>
          <a:endParaRPr lang="en-US"/>
        </a:p>
      </dgm:t>
    </dgm:pt>
    <dgm:pt modelId="{CFC2962E-8633-9A48-B065-8DB95F9BAFCA}" type="sibTrans" cxnId="{34B354AD-54CF-5C46-B5F3-F6C86C42935A}">
      <dgm:prSet/>
      <dgm:spPr/>
      <dgm:t>
        <a:bodyPr/>
        <a:lstStyle/>
        <a:p>
          <a:endParaRPr lang="en-US"/>
        </a:p>
      </dgm:t>
    </dgm:pt>
    <dgm:pt modelId="{2A4166BA-2571-8643-9740-49A2E73201A5}">
      <dgm:prSet phldrT="[Text]"/>
      <dgm:spPr/>
      <dgm:t>
        <a:bodyPr/>
        <a:lstStyle/>
        <a:p>
          <a:r>
            <a:rPr lang="en-US" dirty="0" smtClean="0"/>
            <a:t>Emotion MTS Task</a:t>
          </a:r>
          <a:endParaRPr lang="en-US" dirty="0"/>
        </a:p>
      </dgm:t>
    </dgm:pt>
    <dgm:pt modelId="{145F68B9-8A21-D54A-93AC-EE4CFADCA60D}" type="parTrans" cxnId="{2BBFAB56-A69E-8349-A339-AAD4487A5431}">
      <dgm:prSet/>
      <dgm:spPr/>
      <dgm:t>
        <a:bodyPr/>
        <a:lstStyle/>
        <a:p>
          <a:endParaRPr lang="en-US"/>
        </a:p>
      </dgm:t>
    </dgm:pt>
    <dgm:pt modelId="{C0D31394-2684-4348-90E5-98EF86082930}" type="sibTrans" cxnId="{2BBFAB56-A69E-8349-A339-AAD4487A5431}">
      <dgm:prSet/>
      <dgm:spPr/>
      <dgm:t>
        <a:bodyPr/>
        <a:lstStyle/>
        <a:p>
          <a:endParaRPr lang="en-US"/>
        </a:p>
      </dgm:t>
    </dgm:pt>
    <dgm:pt modelId="{493CA120-5DF3-6342-8DE9-06CE217441A0}">
      <dgm:prSet phldrT="[Text]"/>
      <dgm:spPr/>
      <dgm:t>
        <a:bodyPr/>
        <a:lstStyle/>
        <a:p>
          <a:r>
            <a:rPr lang="en-US" dirty="0" smtClean="0"/>
            <a:t>Reading Subtest</a:t>
          </a:r>
          <a:endParaRPr lang="en-US" dirty="0"/>
        </a:p>
      </dgm:t>
    </dgm:pt>
    <dgm:pt modelId="{F891980F-BD68-4343-90E6-6BD648C1CFC1}" type="parTrans" cxnId="{993A6779-5ACF-7F42-941D-4B3AD3CBA76A}">
      <dgm:prSet/>
      <dgm:spPr/>
      <dgm:t>
        <a:bodyPr/>
        <a:lstStyle/>
        <a:p>
          <a:endParaRPr lang="en-US"/>
        </a:p>
      </dgm:t>
    </dgm:pt>
    <dgm:pt modelId="{C57B59CB-3F4B-534D-891F-9851BDC6089E}" type="sibTrans" cxnId="{993A6779-5ACF-7F42-941D-4B3AD3CBA76A}">
      <dgm:prSet/>
      <dgm:spPr/>
      <dgm:t>
        <a:bodyPr/>
        <a:lstStyle/>
        <a:p>
          <a:endParaRPr lang="en-US"/>
        </a:p>
      </dgm:t>
    </dgm:pt>
    <dgm:pt modelId="{A114B2A7-B4DF-FB4D-AF21-5C4324C03DB7}">
      <dgm:prSet phldrT="[Text]"/>
      <dgm:spPr/>
      <dgm:t>
        <a:bodyPr/>
        <a:lstStyle/>
        <a:p>
          <a:r>
            <a:rPr lang="en-US" dirty="0" smtClean="0"/>
            <a:t>Control DRR Task</a:t>
          </a:r>
          <a:endParaRPr lang="en-US" dirty="0"/>
        </a:p>
      </dgm:t>
    </dgm:pt>
    <dgm:pt modelId="{FD6A2F72-E5E6-3842-B37A-F91AD9B2BDC9}" type="parTrans" cxnId="{8508C02A-CC3F-0245-8792-F41D99A7E287}">
      <dgm:prSet/>
      <dgm:spPr/>
      <dgm:t>
        <a:bodyPr/>
        <a:lstStyle/>
        <a:p>
          <a:endParaRPr lang="en-US"/>
        </a:p>
      </dgm:t>
    </dgm:pt>
    <dgm:pt modelId="{6BC86AA4-A468-904B-8670-992EBFB80641}" type="sibTrans" cxnId="{8508C02A-CC3F-0245-8792-F41D99A7E287}">
      <dgm:prSet/>
      <dgm:spPr/>
      <dgm:t>
        <a:bodyPr/>
        <a:lstStyle/>
        <a:p>
          <a:endParaRPr lang="en-US"/>
        </a:p>
      </dgm:t>
    </dgm:pt>
    <dgm:pt modelId="{8A9B475F-A81F-9D46-80B7-604AF0F63083}" type="pres">
      <dgm:prSet presAssocID="{02D976DE-6E14-DB41-A1BA-7A53FAC089A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07AAE2-5E68-CC43-BBCD-F251E9ED2334}" type="pres">
      <dgm:prSet presAssocID="{A114B2A7-B4DF-FB4D-AF21-5C4324C03DB7}" presName="boxAndChildren" presStyleCnt="0"/>
      <dgm:spPr/>
    </dgm:pt>
    <dgm:pt modelId="{6A6457DF-2594-8C44-BA0D-F8555B438F79}" type="pres">
      <dgm:prSet presAssocID="{A114B2A7-B4DF-FB4D-AF21-5C4324C03DB7}" presName="parentTextBox" presStyleLbl="node1" presStyleIdx="0" presStyleCnt="5"/>
      <dgm:spPr/>
      <dgm:t>
        <a:bodyPr/>
        <a:lstStyle/>
        <a:p>
          <a:endParaRPr lang="en-US"/>
        </a:p>
      </dgm:t>
    </dgm:pt>
    <dgm:pt modelId="{9FCB4857-10DD-0646-807E-077D732DAF69}" type="pres">
      <dgm:prSet presAssocID="{C0D31394-2684-4348-90E5-98EF86082930}" presName="sp" presStyleCnt="0"/>
      <dgm:spPr/>
    </dgm:pt>
    <dgm:pt modelId="{D651CA04-71F1-AE46-A742-15E1BE12231D}" type="pres">
      <dgm:prSet presAssocID="{2A4166BA-2571-8643-9740-49A2E73201A5}" presName="arrowAndChildren" presStyleCnt="0"/>
      <dgm:spPr/>
    </dgm:pt>
    <dgm:pt modelId="{F18BBFAF-6991-7E43-9AA0-735AE4FD48AC}" type="pres">
      <dgm:prSet presAssocID="{2A4166BA-2571-8643-9740-49A2E73201A5}" presName="parentTextArrow" presStyleLbl="node1" presStyleIdx="1" presStyleCnt="5"/>
      <dgm:spPr/>
      <dgm:t>
        <a:bodyPr/>
        <a:lstStyle/>
        <a:p>
          <a:endParaRPr lang="en-US"/>
        </a:p>
      </dgm:t>
    </dgm:pt>
    <dgm:pt modelId="{3EA2E156-A125-5446-9F1A-13BD4E8120A5}" type="pres">
      <dgm:prSet presAssocID="{CFC2962E-8633-9A48-B065-8DB95F9BAFCA}" presName="sp" presStyleCnt="0"/>
      <dgm:spPr/>
    </dgm:pt>
    <dgm:pt modelId="{37E081CD-A652-1B41-998B-75456E106346}" type="pres">
      <dgm:prSet presAssocID="{6823C7F9-BCC1-FE4B-A7BA-7244E25EF853}" presName="arrowAndChildren" presStyleCnt="0"/>
      <dgm:spPr/>
    </dgm:pt>
    <dgm:pt modelId="{C619FFA4-A6E5-654F-9A26-05E646BCBAEA}" type="pres">
      <dgm:prSet presAssocID="{6823C7F9-BCC1-FE4B-A7BA-7244E25EF853}" presName="parentTextArrow" presStyleLbl="node1" presStyleIdx="1" presStyleCnt="5"/>
      <dgm:spPr/>
      <dgm:t>
        <a:bodyPr/>
        <a:lstStyle/>
        <a:p>
          <a:endParaRPr lang="en-US"/>
        </a:p>
      </dgm:t>
    </dgm:pt>
    <dgm:pt modelId="{A5FC88B3-1728-4040-B254-6CDDAF0D4E39}" type="pres">
      <dgm:prSet presAssocID="{6823C7F9-BCC1-FE4B-A7BA-7244E25EF853}" presName="arrow" presStyleLbl="node1" presStyleIdx="2" presStyleCnt="5"/>
      <dgm:spPr/>
      <dgm:t>
        <a:bodyPr/>
        <a:lstStyle/>
        <a:p>
          <a:endParaRPr lang="en-US"/>
        </a:p>
      </dgm:t>
    </dgm:pt>
    <dgm:pt modelId="{5E746393-432E-B04A-9DC8-8D616376BDC4}" type="pres">
      <dgm:prSet presAssocID="{6823C7F9-BCC1-FE4B-A7BA-7244E25EF853}" presName="descendantArrow" presStyleCnt="0"/>
      <dgm:spPr/>
    </dgm:pt>
    <dgm:pt modelId="{5404512D-211D-D943-A3FF-2B211B57D8C8}" type="pres">
      <dgm:prSet presAssocID="{493CA120-5DF3-6342-8DE9-06CE217441A0}" presName="childTextArrow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6D1283-60BD-A746-A30D-DFB2E3D8C81E}" type="pres">
      <dgm:prSet presAssocID="{D2EE1714-0373-DB45-9AAC-B2463230AFDB}" presName="sp" presStyleCnt="0"/>
      <dgm:spPr/>
    </dgm:pt>
    <dgm:pt modelId="{C16D5CAD-9571-C046-B219-91493307E694}" type="pres">
      <dgm:prSet presAssocID="{CE3DA229-1375-2B4C-B7B3-5DB765B363AC}" presName="arrowAndChildren" presStyleCnt="0"/>
      <dgm:spPr/>
    </dgm:pt>
    <dgm:pt modelId="{734B8DFB-9E08-094F-8AA0-4B49EC903925}" type="pres">
      <dgm:prSet presAssocID="{CE3DA229-1375-2B4C-B7B3-5DB765B363AC}" presName="parentTextArrow" presStyleLbl="node1" presStyleIdx="3" presStyleCnt="5"/>
      <dgm:spPr/>
      <dgm:t>
        <a:bodyPr/>
        <a:lstStyle/>
        <a:p>
          <a:endParaRPr lang="en-US"/>
        </a:p>
      </dgm:t>
    </dgm:pt>
    <dgm:pt modelId="{BEDE04DE-B473-404D-A269-5A7A7103B719}" type="pres">
      <dgm:prSet presAssocID="{2740371E-C416-9C42-9011-7F9FFCC6A736}" presName="sp" presStyleCnt="0"/>
      <dgm:spPr/>
    </dgm:pt>
    <dgm:pt modelId="{326136B2-7348-644D-9FA5-3D062B79831E}" type="pres">
      <dgm:prSet presAssocID="{250FA790-3047-9844-9CD7-61AFEDF4BE10}" presName="arrowAndChildren" presStyleCnt="0"/>
      <dgm:spPr/>
    </dgm:pt>
    <dgm:pt modelId="{2E8A3206-928C-7340-A3EB-7AD9006CCEC5}" type="pres">
      <dgm:prSet presAssocID="{250FA790-3047-9844-9CD7-61AFEDF4BE10}" presName="parentTextArrow" presStyleLbl="node1" presStyleIdx="4" presStyleCnt="5"/>
      <dgm:spPr/>
      <dgm:t>
        <a:bodyPr/>
        <a:lstStyle/>
        <a:p>
          <a:endParaRPr lang="en-US"/>
        </a:p>
      </dgm:t>
    </dgm:pt>
  </dgm:ptLst>
  <dgm:cxnLst>
    <dgm:cxn modelId="{41E4DDE0-7BD2-E743-A8E8-F568907B2634}" type="presOf" srcId="{493CA120-5DF3-6342-8DE9-06CE217441A0}" destId="{5404512D-211D-D943-A3FF-2B211B57D8C8}" srcOrd="0" destOrd="0" presId="urn:microsoft.com/office/officeart/2005/8/layout/process4"/>
    <dgm:cxn modelId="{8508C02A-CC3F-0245-8792-F41D99A7E287}" srcId="{02D976DE-6E14-DB41-A1BA-7A53FAC089AC}" destId="{A114B2A7-B4DF-FB4D-AF21-5C4324C03DB7}" srcOrd="4" destOrd="0" parTransId="{FD6A2F72-E5E6-3842-B37A-F91AD9B2BDC9}" sibTransId="{6BC86AA4-A468-904B-8670-992EBFB80641}"/>
    <dgm:cxn modelId="{34B354AD-54CF-5C46-B5F3-F6C86C42935A}" srcId="{02D976DE-6E14-DB41-A1BA-7A53FAC089AC}" destId="{6823C7F9-BCC1-FE4B-A7BA-7244E25EF853}" srcOrd="2" destOrd="0" parTransId="{B416DADA-36FF-5143-A647-ED779CB5C635}" sibTransId="{CFC2962E-8633-9A48-B065-8DB95F9BAFCA}"/>
    <dgm:cxn modelId="{B35B982D-1B85-2C43-BB7A-BAB828EBEF93}" type="presOf" srcId="{02D976DE-6E14-DB41-A1BA-7A53FAC089AC}" destId="{8A9B475F-A81F-9D46-80B7-604AF0F63083}" srcOrd="0" destOrd="0" presId="urn:microsoft.com/office/officeart/2005/8/layout/process4"/>
    <dgm:cxn modelId="{20B35DCD-78D6-9B4D-A7B6-D7910BE77F10}" type="presOf" srcId="{6823C7F9-BCC1-FE4B-A7BA-7244E25EF853}" destId="{C619FFA4-A6E5-654F-9A26-05E646BCBAEA}" srcOrd="0" destOrd="0" presId="urn:microsoft.com/office/officeart/2005/8/layout/process4"/>
    <dgm:cxn modelId="{3484DE00-F205-5D48-8BBA-757BE33E5A41}" type="presOf" srcId="{250FA790-3047-9844-9CD7-61AFEDF4BE10}" destId="{2E8A3206-928C-7340-A3EB-7AD9006CCEC5}" srcOrd="0" destOrd="0" presId="urn:microsoft.com/office/officeart/2005/8/layout/process4"/>
    <dgm:cxn modelId="{CA6A0BF6-EF56-C741-8E99-E1DBED8072CB}" srcId="{02D976DE-6E14-DB41-A1BA-7A53FAC089AC}" destId="{250FA790-3047-9844-9CD7-61AFEDF4BE10}" srcOrd="0" destOrd="0" parTransId="{F0190E44-5A1C-1B4B-97C6-0D0E53ECBD4B}" sibTransId="{2740371E-C416-9C42-9011-7F9FFCC6A736}"/>
    <dgm:cxn modelId="{53464C5D-1073-6549-A2C7-D4710BEA4AB2}" srcId="{02D976DE-6E14-DB41-A1BA-7A53FAC089AC}" destId="{CE3DA229-1375-2B4C-B7B3-5DB765B363AC}" srcOrd="1" destOrd="0" parTransId="{90478911-619B-E549-A87F-4D94CA87D98C}" sibTransId="{D2EE1714-0373-DB45-9AAC-B2463230AFDB}"/>
    <dgm:cxn modelId="{F8F2BB31-861C-514E-84E9-4B7EA2E60B28}" type="presOf" srcId="{CE3DA229-1375-2B4C-B7B3-5DB765B363AC}" destId="{734B8DFB-9E08-094F-8AA0-4B49EC903925}" srcOrd="0" destOrd="0" presId="urn:microsoft.com/office/officeart/2005/8/layout/process4"/>
    <dgm:cxn modelId="{2BBFAB56-A69E-8349-A339-AAD4487A5431}" srcId="{02D976DE-6E14-DB41-A1BA-7A53FAC089AC}" destId="{2A4166BA-2571-8643-9740-49A2E73201A5}" srcOrd="3" destOrd="0" parTransId="{145F68B9-8A21-D54A-93AC-EE4CFADCA60D}" sibTransId="{C0D31394-2684-4348-90E5-98EF86082930}"/>
    <dgm:cxn modelId="{DCBEB314-1C2C-BC4E-B47D-B93C598E96D5}" type="presOf" srcId="{A114B2A7-B4DF-FB4D-AF21-5C4324C03DB7}" destId="{6A6457DF-2594-8C44-BA0D-F8555B438F79}" srcOrd="0" destOrd="0" presId="urn:microsoft.com/office/officeart/2005/8/layout/process4"/>
    <dgm:cxn modelId="{B403E8FF-AA10-6945-BE93-417DD47AB822}" type="presOf" srcId="{6823C7F9-BCC1-FE4B-A7BA-7244E25EF853}" destId="{A5FC88B3-1728-4040-B254-6CDDAF0D4E39}" srcOrd="1" destOrd="0" presId="urn:microsoft.com/office/officeart/2005/8/layout/process4"/>
    <dgm:cxn modelId="{7A18DCC7-1BB5-2A4E-86FB-48DE0756F222}" type="presOf" srcId="{2A4166BA-2571-8643-9740-49A2E73201A5}" destId="{F18BBFAF-6991-7E43-9AA0-735AE4FD48AC}" srcOrd="0" destOrd="0" presId="urn:microsoft.com/office/officeart/2005/8/layout/process4"/>
    <dgm:cxn modelId="{993A6779-5ACF-7F42-941D-4B3AD3CBA76A}" srcId="{6823C7F9-BCC1-FE4B-A7BA-7244E25EF853}" destId="{493CA120-5DF3-6342-8DE9-06CE217441A0}" srcOrd="0" destOrd="0" parTransId="{F891980F-BD68-4343-90E6-6BD648C1CFC1}" sibTransId="{C57B59CB-3F4B-534D-891F-9851BDC6089E}"/>
    <dgm:cxn modelId="{D5DB035E-630F-6D46-95BA-00CDC5C4C659}" type="presParOf" srcId="{8A9B475F-A81F-9D46-80B7-604AF0F63083}" destId="{1A07AAE2-5E68-CC43-BBCD-F251E9ED2334}" srcOrd="0" destOrd="0" presId="urn:microsoft.com/office/officeart/2005/8/layout/process4"/>
    <dgm:cxn modelId="{AEA0E5C5-608E-254B-884D-D20560DBCAD7}" type="presParOf" srcId="{1A07AAE2-5E68-CC43-BBCD-F251E9ED2334}" destId="{6A6457DF-2594-8C44-BA0D-F8555B438F79}" srcOrd="0" destOrd="0" presId="urn:microsoft.com/office/officeart/2005/8/layout/process4"/>
    <dgm:cxn modelId="{CCDFE705-3FBC-594A-8267-2A8257BEE246}" type="presParOf" srcId="{8A9B475F-A81F-9D46-80B7-604AF0F63083}" destId="{9FCB4857-10DD-0646-807E-077D732DAF69}" srcOrd="1" destOrd="0" presId="urn:microsoft.com/office/officeart/2005/8/layout/process4"/>
    <dgm:cxn modelId="{FEB5CED8-0F53-6E4C-8CC0-EC1A286BE60B}" type="presParOf" srcId="{8A9B475F-A81F-9D46-80B7-604AF0F63083}" destId="{D651CA04-71F1-AE46-A742-15E1BE12231D}" srcOrd="2" destOrd="0" presId="urn:microsoft.com/office/officeart/2005/8/layout/process4"/>
    <dgm:cxn modelId="{79310844-82DE-7F4A-810E-D47B69044ECF}" type="presParOf" srcId="{D651CA04-71F1-AE46-A742-15E1BE12231D}" destId="{F18BBFAF-6991-7E43-9AA0-735AE4FD48AC}" srcOrd="0" destOrd="0" presId="urn:microsoft.com/office/officeart/2005/8/layout/process4"/>
    <dgm:cxn modelId="{442E911C-56C3-F74A-87BF-1E9F9E49EC67}" type="presParOf" srcId="{8A9B475F-A81F-9D46-80B7-604AF0F63083}" destId="{3EA2E156-A125-5446-9F1A-13BD4E8120A5}" srcOrd="3" destOrd="0" presId="urn:microsoft.com/office/officeart/2005/8/layout/process4"/>
    <dgm:cxn modelId="{4A4122D3-0DE0-4746-A5B8-2680138B4848}" type="presParOf" srcId="{8A9B475F-A81F-9D46-80B7-604AF0F63083}" destId="{37E081CD-A652-1B41-998B-75456E106346}" srcOrd="4" destOrd="0" presId="urn:microsoft.com/office/officeart/2005/8/layout/process4"/>
    <dgm:cxn modelId="{6FACAED2-2D7A-3C49-8F3F-B0C87B123D22}" type="presParOf" srcId="{37E081CD-A652-1B41-998B-75456E106346}" destId="{C619FFA4-A6E5-654F-9A26-05E646BCBAEA}" srcOrd="0" destOrd="0" presId="urn:microsoft.com/office/officeart/2005/8/layout/process4"/>
    <dgm:cxn modelId="{129791F1-EB5D-7C40-8A14-A773CC59903F}" type="presParOf" srcId="{37E081CD-A652-1B41-998B-75456E106346}" destId="{A5FC88B3-1728-4040-B254-6CDDAF0D4E39}" srcOrd="1" destOrd="0" presId="urn:microsoft.com/office/officeart/2005/8/layout/process4"/>
    <dgm:cxn modelId="{F08A1E11-9899-AB4F-8E9E-FB9029646C38}" type="presParOf" srcId="{37E081CD-A652-1B41-998B-75456E106346}" destId="{5E746393-432E-B04A-9DC8-8D616376BDC4}" srcOrd="2" destOrd="0" presId="urn:microsoft.com/office/officeart/2005/8/layout/process4"/>
    <dgm:cxn modelId="{D4083DA7-6F42-6046-A30E-1C9E2C8E4C16}" type="presParOf" srcId="{5E746393-432E-B04A-9DC8-8D616376BDC4}" destId="{5404512D-211D-D943-A3FF-2B211B57D8C8}" srcOrd="0" destOrd="0" presId="urn:microsoft.com/office/officeart/2005/8/layout/process4"/>
    <dgm:cxn modelId="{00B631F7-08B3-C443-8D18-458023CA8D86}" type="presParOf" srcId="{8A9B475F-A81F-9D46-80B7-604AF0F63083}" destId="{7E6D1283-60BD-A746-A30D-DFB2E3D8C81E}" srcOrd="5" destOrd="0" presId="urn:microsoft.com/office/officeart/2005/8/layout/process4"/>
    <dgm:cxn modelId="{0152F93A-4B68-F848-8069-A1BC73B81403}" type="presParOf" srcId="{8A9B475F-A81F-9D46-80B7-604AF0F63083}" destId="{C16D5CAD-9571-C046-B219-91493307E694}" srcOrd="6" destOrd="0" presId="urn:microsoft.com/office/officeart/2005/8/layout/process4"/>
    <dgm:cxn modelId="{1624258A-349A-6C49-8D9D-4188F7D5E17E}" type="presParOf" srcId="{C16D5CAD-9571-C046-B219-91493307E694}" destId="{734B8DFB-9E08-094F-8AA0-4B49EC903925}" srcOrd="0" destOrd="0" presId="urn:microsoft.com/office/officeart/2005/8/layout/process4"/>
    <dgm:cxn modelId="{0256BE1D-AA7A-914B-BB5C-6250FA3BDAF6}" type="presParOf" srcId="{8A9B475F-A81F-9D46-80B7-604AF0F63083}" destId="{BEDE04DE-B473-404D-A269-5A7A7103B719}" srcOrd="7" destOrd="0" presId="urn:microsoft.com/office/officeart/2005/8/layout/process4"/>
    <dgm:cxn modelId="{3188F9C5-96F1-FE43-8892-EFA225484B2B}" type="presParOf" srcId="{8A9B475F-A81F-9D46-80B7-604AF0F63083}" destId="{326136B2-7348-644D-9FA5-3D062B79831E}" srcOrd="8" destOrd="0" presId="urn:microsoft.com/office/officeart/2005/8/layout/process4"/>
    <dgm:cxn modelId="{B28FDE4B-9CB8-2A42-9CFC-0E749066D582}" type="presParOf" srcId="{326136B2-7348-644D-9FA5-3D062B79831E}" destId="{2E8A3206-928C-7340-A3EB-7AD9006CCEC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B863036-86A4-9847-B0C3-11CDDAE5205E}" type="doc">
      <dgm:prSet loTypeId="urn:microsoft.com/office/officeart/2005/8/layout/lProcess2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AB91E03-48C8-D445-9B0D-F7F10A12769C}">
      <dgm:prSet phldrT="[Text]"/>
      <dgm:spPr/>
      <dgm:t>
        <a:bodyPr/>
        <a:lstStyle/>
        <a:p>
          <a:r>
            <a:rPr lang="en-US" dirty="0" smtClean="0"/>
            <a:t>Fred</a:t>
          </a:r>
          <a:endParaRPr lang="en-US" dirty="0"/>
        </a:p>
      </dgm:t>
    </dgm:pt>
    <dgm:pt modelId="{405F3749-27E5-5E4C-830D-83D1E43CC50E}" type="parTrans" cxnId="{99D94112-F4A3-2A4A-8884-790987C96E67}">
      <dgm:prSet/>
      <dgm:spPr/>
      <dgm:t>
        <a:bodyPr/>
        <a:lstStyle/>
        <a:p>
          <a:endParaRPr lang="en-US"/>
        </a:p>
      </dgm:t>
    </dgm:pt>
    <dgm:pt modelId="{1AEBFC96-E988-3A45-B7E8-787F90B415E0}" type="sibTrans" cxnId="{99D94112-F4A3-2A4A-8884-790987C96E67}">
      <dgm:prSet/>
      <dgm:spPr/>
      <dgm:t>
        <a:bodyPr/>
        <a:lstStyle/>
        <a:p>
          <a:endParaRPr lang="en-US"/>
        </a:p>
      </dgm:t>
    </dgm:pt>
    <dgm:pt modelId="{58DA2235-BD47-5740-8AA5-B82456ACD5A4}">
      <dgm:prSet phldrT="[Text]"/>
      <dgm:spPr/>
      <dgm:t>
        <a:bodyPr/>
        <a:lstStyle/>
        <a:p>
          <a:r>
            <a:rPr lang="en-US" dirty="0" smtClean="0"/>
            <a:t>Hank</a:t>
          </a:r>
          <a:endParaRPr lang="en-US" dirty="0"/>
        </a:p>
      </dgm:t>
    </dgm:pt>
    <dgm:pt modelId="{5769A89B-EBC6-234B-A766-E17E0A852C70}" type="parTrans" cxnId="{E8AFFFA0-E6A8-534E-9E43-3B4896391DDD}">
      <dgm:prSet/>
      <dgm:spPr/>
      <dgm:t>
        <a:bodyPr/>
        <a:lstStyle/>
        <a:p>
          <a:endParaRPr lang="en-US"/>
        </a:p>
      </dgm:t>
    </dgm:pt>
    <dgm:pt modelId="{B0139574-F950-DC47-8BBC-E501C7D14992}" type="sibTrans" cxnId="{E8AFFFA0-E6A8-534E-9E43-3B4896391DDD}">
      <dgm:prSet/>
      <dgm:spPr/>
      <dgm:t>
        <a:bodyPr/>
        <a:lstStyle/>
        <a:p>
          <a:endParaRPr lang="en-US"/>
        </a:p>
      </dgm:t>
    </dgm:pt>
    <dgm:pt modelId="{FBED175E-B974-744D-ABA2-796B7046466A}">
      <dgm:prSet phldrT="[Text]"/>
      <dgm:spPr/>
      <dgm:t>
        <a:bodyPr/>
        <a:lstStyle/>
        <a:p>
          <a:r>
            <a:rPr lang="en-US" dirty="0" smtClean="0"/>
            <a:t>15 years old Caucasian male</a:t>
          </a:r>
          <a:endParaRPr lang="en-US" dirty="0"/>
        </a:p>
      </dgm:t>
    </dgm:pt>
    <dgm:pt modelId="{DB0B0397-3F28-694C-B2C1-B387B62FC7D0}" type="parTrans" cxnId="{1C65071C-57B2-D546-A108-959085E99B6E}">
      <dgm:prSet/>
      <dgm:spPr/>
      <dgm:t>
        <a:bodyPr/>
        <a:lstStyle/>
        <a:p>
          <a:endParaRPr lang="en-US"/>
        </a:p>
      </dgm:t>
    </dgm:pt>
    <dgm:pt modelId="{B1666D38-75B1-B840-B100-0B61383D1F09}" type="sibTrans" cxnId="{1C65071C-57B2-D546-A108-959085E99B6E}">
      <dgm:prSet/>
      <dgm:spPr/>
      <dgm:t>
        <a:bodyPr/>
        <a:lstStyle/>
        <a:p>
          <a:endParaRPr lang="en-US"/>
        </a:p>
      </dgm:t>
    </dgm:pt>
    <dgm:pt modelId="{BF79BCD7-9725-4146-B7C8-DE61DF3F9A69}">
      <dgm:prSet phldrT="[Text]"/>
      <dgm:spPr/>
      <dgm:t>
        <a:bodyPr/>
        <a:lstStyle/>
        <a:p>
          <a:r>
            <a:rPr lang="en-US" dirty="0" smtClean="0"/>
            <a:t>Chuck</a:t>
          </a:r>
          <a:endParaRPr lang="en-US" dirty="0"/>
        </a:p>
      </dgm:t>
    </dgm:pt>
    <dgm:pt modelId="{69909548-9937-5843-81CF-5DA177A20865}" type="parTrans" cxnId="{9D3D40B2-C49E-CC42-B50A-F27B051077CD}">
      <dgm:prSet/>
      <dgm:spPr/>
      <dgm:t>
        <a:bodyPr/>
        <a:lstStyle/>
        <a:p>
          <a:endParaRPr lang="en-US"/>
        </a:p>
      </dgm:t>
    </dgm:pt>
    <dgm:pt modelId="{01A2E6E7-DF63-BE4E-9115-AC3845DFFC92}" type="sibTrans" cxnId="{9D3D40B2-C49E-CC42-B50A-F27B051077CD}">
      <dgm:prSet/>
      <dgm:spPr/>
      <dgm:t>
        <a:bodyPr/>
        <a:lstStyle/>
        <a:p>
          <a:endParaRPr lang="en-US"/>
        </a:p>
      </dgm:t>
    </dgm:pt>
    <dgm:pt modelId="{76EAA4D4-8AF0-1B40-B55E-470176397DED}">
      <dgm:prSet phldrT="[Text]"/>
      <dgm:spPr/>
      <dgm:t>
        <a:bodyPr/>
        <a:lstStyle/>
        <a:p>
          <a:endParaRPr lang="en-US" dirty="0"/>
        </a:p>
      </dgm:t>
    </dgm:pt>
    <dgm:pt modelId="{7B49EFA7-6905-0C47-9043-C36B676B818B}" type="parTrans" cxnId="{EAF598B6-E930-6849-AE98-D8C2ACF04608}">
      <dgm:prSet/>
      <dgm:spPr/>
      <dgm:t>
        <a:bodyPr/>
        <a:lstStyle/>
        <a:p>
          <a:endParaRPr lang="en-US"/>
        </a:p>
      </dgm:t>
    </dgm:pt>
    <dgm:pt modelId="{64180CCC-2971-5B40-9E12-369D48275CAC}" type="sibTrans" cxnId="{EAF598B6-E930-6849-AE98-D8C2ACF04608}">
      <dgm:prSet/>
      <dgm:spPr/>
      <dgm:t>
        <a:bodyPr/>
        <a:lstStyle/>
        <a:p>
          <a:endParaRPr lang="en-US"/>
        </a:p>
      </dgm:t>
    </dgm:pt>
    <dgm:pt modelId="{913DAAE6-6782-9043-89DB-4FB4D7E1C3FE}">
      <dgm:prSet phldrT="[Text]"/>
      <dgm:spPr/>
      <dgm:t>
        <a:bodyPr/>
        <a:lstStyle/>
        <a:p>
          <a:r>
            <a:rPr lang="en-US" dirty="0" smtClean="0"/>
            <a:t>12 year old Caucasian male</a:t>
          </a:r>
          <a:endParaRPr lang="en-US" dirty="0"/>
        </a:p>
      </dgm:t>
    </dgm:pt>
    <dgm:pt modelId="{1A5A3B5D-FA49-1048-981E-D0F627A08A28}" type="parTrans" cxnId="{F08F5F50-B840-E546-81C7-D513DA07B41F}">
      <dgm:prSet/>
      <dgm:spPr/>
      <dgm:t>
        <a:bodyPr/>
        <a:lstStyle/>
        <a:p>
          <a:endParaRPr lang="en-US"/>
        </a:p>
      </dgm:t>
    </dgm:pt>
    <dgm:pt modelId="{C8546C5E-2B4E-104F-8873-E66DF65F8EB4}" type="sibTrans" cxnId="{F08F5F50-B840-E546-81C7-D513DA07B41F}">
      <dgm:prSet/>
      <dgm:spPr/>
      <dgm:t>
        <a:bodyPr/>
        <a:lstStyle/>
        <a:p>
          <a:endParaRPr lang="en-US"/>
        </a:p>
      </dgm:t>
    </dgm:pt>
    <dgm:pt modelId="{82559EA2-0DEE-D94B-86F6-3E28C2DB7D8B}">
      <dgm:prSet phldrT="[Text]"/>
      <dgm:spPr/>
      <dgm:t>
        <a:bodyPr/>
        <a:lstStyle/>
        <a:p>
          <a:r>
            <a:rPr lang="en-US" dirty="0" smtClean="0"/>
            <a:t>Autism Spectrum Disorder</a:t>
          </a:r>
          <a:endParaRPr lang="en-US" dirty="0"/>
        </a:p>
      </dgm:t>
    </dgm:pt>
    <dgm:pt modelId="{4B827490-DB31-3B49-A550-B9C92AC37CF5}" type="parTrans" cxnId="{8F0AF814-092C-8847-B159-39FD9FFED691}">
      <dgm:prSet/>
      <dgm:spPr/>
      <dgm:t>
        <a:bodyPr/>
        <a:lstStyle/>
        <a:p>
          <a:endParaRPr lang="en-US"/>
        </a:p>
      </dgm:t>
    </dgm:pt>
    <dgm:pt modelId="{E1BA0A48-CAA8-D944-83B1-456D5039D6BB}" type="sibTrans" cxnId="{8F0AF814-092C-8847-B159-39FD9FFED691}">
      <dgm:prSet/>
      <dgm:spPr/>
      <dgm:t>
        <a:bodyPr/>
        <a:lstStyle/>
        <a:p>
          <a:endParaRPr lang="en-US"/>
        </a:p>
      </dgm:t>
    </dgm:pt>
    <dgm:pt modelId="{1E005C8E-3474-C84E-BDBD-E1714A60A0F4}">
      <dgm:prSet phldrT="[Text]"/>
      <dgm:spPr/>
      <dgm:t>
        <a:bodyPr/>
        <a:lstStyle/>
        <a:p>
          <a:endParaRPr lang="en-US" dirty="0"/>
        </a:p>
      </dgm:t>
    </dgm:pt>
    <dgm:pt modelId="{5EF58ED6-4C00-AC4F-AAD7-4EB1B854C197}" type="parTrans" cxnId="{5FAC9FEA-D614-4841-8210-D04D3947964C}">
      <dgm:prSet/>
      <dgm:spPr/>
      <dgm:t>
        <a:bodyPr/>
        <a:lstStyle/>
        <a:p>
          <a:endParaRPr lang="en-US"/>
        </a:p>
      </dgm:t>
    </dgm:pt>
    <dgm:pt modelId="{1FF13713-9D6F-D54A-BF3E-3A9F406C3A07}" type="sibTrans" cxnId="{5FAC9FEA-D614-4841-8210-D04D3947964C}">
      <dgm:prSet/>
      <dgm:spPr/>
      <dgm:t>
        <a:bodyPr/>
        <a:lstStyle/>
        <a:p>
          <a:endParaRPr lang="en-US"/>
        </a:p>
      </dgm:t>
    </dgm:pt>
    <dgm:pt modelId="{DC271118-79CF-984D-9120-EE2F99390599}">
      <dgm:prSet phldrT="[Text]"/>
      <dgm:spPr/>
      <dgm:t>
        <a:bodyPr/>
        <a:lstStyle/>
        <a:p>
          <a:r>
            <a:rPr lang="en-US" dirty="0" smtClean="0"/>
            <a:t>Autism Spectrum Disorder</a:t>
          </a:r>
          <a:endParaRPr lang="en-US" dirty="0"/>
        </a:p>
      </dgm:t>
    </dgm:pt>
    <dgm:pt modelId="{D8BFA0BE-48D4-654A-AB38-D4AAA5E53C22}" type="parTrans" cxnId="{0CE5C2E8-DDEE-034B-89C2-76F59AAA7FDE}">
      <dgm:prSet/>
      <dgm:spPr/>
      <dgm:t>
        <a:bodyPr/>
        <a:lstStyle/>
        <a:p>
          <a:endParaRPr lang="en-US"/>
        </a:p>
      </dgm:t>
    </dgm:pt>
    <dgm:pt modelId="{2CC9CA00-4B72-DA45-A938-EAF14E434E0D}" type="sibTrans" cxnId="{0CE5C2E8-DDEE-034B-89C2-76F59AAA7FDE}">
      <dgm:prSet/>
      <dgm:spPr/>
      <dgm:t>
        <a:bodyPr/>
        <a:lstStyle/>
        <a:p>
          <a:endParaRPr lang="en-US"/>
        </a:p>
      </dgm:t>
    </dgm:pt>
    <dgm:pt modelId="{3C055A47-3C86-A143-BD89-43956ACE0919}">
      <dgm:prSet phldrT="[Text]"/>
      <dgm:spPr/>
      <dgm:t>
        <a:bodyPr/>
        <a:lstStyle/>
        <a:p>
          <a:r>
            <a:rPr lang="en-US" dirty="0" smtClean="0"/>
            <a:t>14 year old Caucasian male</a:t>
          </a:r>
          <a:endParaRPr lang="en-US" dirty="0"/>
        </a:p>
      </dgm:t>
    </dgm:pt>
    <dgm:pt modelId="{B1EDFAFC-A0D9-3446-87F0-3FC29D90F2AE}" type="parTrans" cxnId="{6B75FD3A-8742-D14F-8D95-437A9E6408E5}">
      <dgm:prSet/>
      <dgm:spPr/>
      <dgm:t>
        <a:bodyPr/>
        <a:lstStyle/>
        <a:p>
          <a:endParaRPr lang="en-US"/>
        </a:p>
      </dgm:t>
    </dgm:pt>
    <dgm:pt modelId="{1F29DC73-A47D-344D-BF89-84E3F799B600}" type="sibTrans" cxnId="{6B75FD3A-8742-D14F-8D95-437A9E6408E5}">
      <dgm:prSet/>
      <dgm:spPr/>
      <dgm:t>
        <a:bodyPr/>
        <a:lstStyle/>
        <a:p>
          <a:endParaRPr lang="en-US"/>
        </a:p>
      </dgm:t>
    </dgm:pt>
    <dgm:pt modelId="{2B5D809A-A530-2345-999C-88FDF004EAA4}">
      <dgm:prSet phldrT="[Text]"/>
      <dgm:spPr/>
      <dgm:t>
        <a:bodyPr/>
        <a:lstStyle/>
        <a:p>
          <a:r>
            <a:rPr lang="en-US" dirty="0" smtClean="0"/>
            <a:t>Autism Spectrum Disorder</a:t>
          </a:r>
          <a:endParaRPr lang="en-US" dirty="0"/>
        </a:p>
      </dgm:t>
    </dgm:pt>
    <dgm:pt modelId="{47DF3E4B-F9C3-B344-BBAA-2CC9251EC7EE}" type="parTrans" cxnId="{2C942756-9452-B246-8DB1-2D78F999447E}">
      <dgm:prSet/>
      <dgm:spPr/>
      <dgm:t>
        <a:bodyPr/>
        <a:lstStyle/>
        <a:p>
          <a:endParaRPr lang="en-US"/>
        </a:p>
      </dgm:t>
    </dgm:pt>
    <dgm:pt modelId="{3D44B86B-1DA9-A24F-9966-BD54A45478AC}" type="sibTrans" cxnId="{2C942756-9452-B246-8DB1-2D78F999447E}">
      <dgm:prSet/>
      <dgm:spPr/>
      <dgm:t>
        <a:bodyPr/>
        <a:lstStyle/>
        <a:p>
          <a:endParaRPr lang="en-US"/>
        </a:p>
      </dgm:t>
    </dgm:pt>
    <dgm:pt modelId="{C77FF418-5EAC-BC4A-A4B8-4B0C1E0FC054}">
      <dgm:prSet phldrT="[Text]"/>
      <dgm:spPr/>
      <dgm:t>
        <a:bodyPr/>
        <a:lstStyle/>
        <a:p>
          <a:endParaRPr lang="en-US" dirty="0"/>
        </a:p>
      </dgm:t>
    </dgm:pt>
    <dgm:pt modelId="{704106BE-8DDA-EE49-9C5C-1DE7F03B6E58}" type="parTrans" cxnId="{23849012-64A0-6E45-9120-0CB3D9D685EB}">
      <dgm:prSet/>
      <dgm:spPr/>
      <dgm:t>
        <a:bodyPr/>
        <a:lstStyle/>
        <a:p>
          <a:endParaRPr lang="en-US"/>
        </a:p>
      </dgm:t>
    </dgm:pt>
    <dgm:pt modelId="{D0F9A09B-E9C9-304E-86DA-83C04DAAC050}" type="sibTrans" cxnId="{23849012-64A0-6E45-9120-0CB3D9D685EB}">
      <dgm:prSet/>
      <dgm:spPr/>
      <dgm:t>
        <a:bodyPr/>
        <a:lstStyle/>
        <a:p>
          <a:endParaRPr lang="en-US"/>
        </a:p>
      </dgm:t>
    </dgm:pt>
    <dgm:pt modelId="{CFB94B47-7F5E-0C42-A586-640A4945FB0B}">
      <dgm:prSet phldrT="[Text]"/>
      <dgm:spPr/>
      <dgm:t>
        <a:bodyPr/>
        <a:lstStyle/>
        <a:p>
          <a:endParaRPr lang="en-US" dirty="0" smtClean="0"/>
        </a:p>
      </dgm:t>
    </dgm:pt>
    <dgm:pt modelId="{2523084A-E2B8-4F4E-9531-B843E65F7D49}" type="parTrans" cxnId="{E398C51B-A187-3343-BFB4-06C2CC0763BB}">
      <dgm:prSet/>
      <dgm:spPr/>
      <dgm:t>
        <a:bodyPr/>
        <a:lstStyle/>
        <a:p>
          <a:endParaRPr lang="en-US"/>
        </a:p>
      </dgm:t>
    </dgm:pt>
    <dgm:pt modelId="{7CC52573-74A8-A344-A855-F91765791157}" type="sibTrans" cxnId="{E398C51B-A187-3343-BFB4-06C2CC0763BB}">
      <dgm:prSet/>
      <dgm:spPr/>
      <dgm:t>
        <a:bodyPr/>
        <a:lstStyle/>
        <a:p>
          <a:endParaRPr lang="en-US"/>
        </a:p>
      </dgm:t>
    </dgm:pt>
    <dgm:pt modelId="{FF4000DB-1BF9-9A4C-B63C-C4D332A47172}">
      <dgm:prSet phldrT="[Text]"/>
      <dgm:spPr/>
      <dgm:t>
        <a:bodyPr/>
        <a:lstStyle/>
        <a:p>
          <a:endParaRPr lang="en-US" dirty="0"/>
        </a:p>
      </dgm:t>
    </dgm:pt>
    <dgm:pt modelId="{94C67241-7071-3D4B-B999-D22FBE36722A}" type="parTrans" cxnId="{374B6DE4-2EA7-B641-AB96-1F7F3922E77F}">
      <dgm:prSet/>
      <dgm:spPr/>
      <dgm:t>
        <a:bodyPr/>
        <a:lstStyle/>
        <a:p>
          <a:endParaRPr lang="en-US"/>
        </a:p>
      </dgm:t>
    </dgm:pt>
    <dgm:pt modelId="{2B8833A2-30AA-734B-BA17-A99C2903B8AE}" type="sibTrans" cxnId="{374B6DE4-2EA7-B641-AB96-1F7F3922E77F}">
      <dgm:prSet/>
      <dgm:spPr/>
      <dgm:t>
        <a:bodyPr/>
        <a:lstStyle/>
        <a:p>
          <a:endParaRPr lang="en-US"/>
        </a:p>
      </dgm:t>
    </dgm:pt>
    <dgm:pt modelId="{AFFC9519-132D-9946-B8CD-8A2A88FD35F0}">
      <dgm:prSet phldrT="[Text]"/>
      <dgm:spPr/>
      <dgm:t>
        <a:bodyPr/>
        <a:lstStyle/>
        <a:p>
          <a:endParaRPr lang="en-US" dirty="0"/>
        </a:p>
      </dgm:t>
    </dgm:pt>
    <dgm:pt modelId="{D54FC099-2F55-B343-A176-2A89A7E623EE}" type="parTrans" cxnId="{B51F1710-36A5-6949-BC58-58698A58BC6D}">
      <dgm:prSet/>
      <dgm:spPr/>
      <dgm:t>
        <a:bodyPr/>
        <a:lstStyle/>
        <a:p>
          <a:endParaRPr lang="en-US"/>
        </a:p>
      </dgm:t>
    </dgm:pt>
    <dgm:pt modelId="{7C8C3630-B92D-F346-AFDA-CF5CEC1D2541}" type="sibTrans" cxnId="{B51F1710-36A5-6949-BC58-58698A58BC6D}">
      <dgm:prSet/>
      <dgm:spPr/>
      <dgm:t>
        <a:bodyPr/>
        <a:lstStyle/>
        <a:p>
          <a:endParaRPr lang="en-US"/>
        </a:p>
      </dgm:t>
    </dgm:pt>
    <dgm:pt modelId="{378ADF60-A82B-6143-9CF7-7C0EBDEC86F9}">
      <dgm:prSet phldrT="[Text]"/>
      <dgm:spPr/>
      <dgm:t>
        <a:bodyPr/>
        <a:lstStyle/>
        <a:p>
          <a:endParaRPr lang="en-US" dirty="0" smtClean="0"/>
        </a:p>
      </dgm:t>
    </dgm:pt>
    <dgm:pt modelId="{C9BC35D5-47F8-864C-B762-98D30E64AE87}" type="parTrans" cxnId="{20C553BA-0426-DA4A-BE1D-D480EEE14347}">
      <dgm:prSet/>
      <dgm:spPr/>
      <dgm:t>
        <a:bodyPr/>
        <a:lstStyle/>
        <a:p>
          <a:endParaRPr lang="en-US"/>
        </a:p>
      </dgm:t>
    </dgm:pt>
    <dgm:pt modelId="{1FF9BBC0-382C-424C-8F6F-8B47242F2514}" type="sibTrans" cxnId="{20C553BA-0426-DA4A-BE1D-D480EEE14347}">
      <dgm:prSet/>
      <dgm:spPr/>
      <dgm:t>
        <a:bodyPr/>
        <a:lstStyle/>
        <a:p>
          <a:endParaRPr lang="en-US"/>
        </a:p>
      </dgm:t>
    </dgm:pt>
    <dgm:pt modelId="{A930D56B-A624-764B-A365-56DE30A97FC0}">
      <dgm:prSet phldrT="[Text]"/>
      <dgm:spPr/>
      <dgm:t>
        <a:bodyPr/>
        <a:lstStyle/>
        <a:p>
          <a:endParaRPr lang="en-US" dirty="0" smtClean="0"/>
        </a:p>
      </dgm:t>
    </dgm:pt>
    <dgm:pt modelId="{F2B820EC-71F8-7C44-9B4E-B911397D03C0}" type="parTrans" cxnId="{2906ABF3-7F35-BF46-BB6F-9E6BF441E5C6}">
      <dgm:prSet/>
      <dgm:spPr/>
      <dgm:t>
        <a:bodyPr/>
        <a:lstStyle/>
        <a:p>
          <a:endParaRPr lang="en-US"/>
        </a:p>
      </dgm:t>
    </dgm:pt>
    <dgm:pt modelId="{DF10CD44-8437-804A-9A96-5B51D82E5325}" type="sibTrans" cxnId="{2906ABF3-7F35-BF46-BB6F-9E6BF441E5C6}">
      <dgm:prSet/>
      <dgm:spPr/>
      <dgm:t>
        <a:bodyPr/>
        <a:lstStyle/>
        <a:p>
          <a:endParaRPr lang="en-US"/>
        </a:p>
      </dgm:t>
    </dgm:pt>
    <dgm:pt modelId="{031F13FE-01A0-464E-943D-B19F7CD85AE4}">
      <dgm:prSet phldrT="[Text]"/>
      <dgm:spPr/>
      <dgm:t>
        <a:bodyPr/>
        <a:lstStyle/>
        <a:p>
          <a:endParaRPr lang="en-US" dirty="0" smtClean="0"/>
        </a:p>
      </dgm:t>
    </dgm:pt>
    <dgm:pt modelId="{82102D3F-FC55-104D-88D8-3C8B67A5CC4A}" type="parTrans" cxnId="{21709B5D-7181-AA4C-9C38-42E6AA17DA8C}">
      <dgm:prSet/>
      <dgm:spPr/>
      <dgm:t>
        <a:bodyPr/>
        <a:lstStyle/>
        <a:p>
          <a:endParaRPr lang="en-US"/>
        </a:p>
      </dgm:t>
    </dgm:pt>
    <dgm:pt modelId="{6A759739-EE54-0A45-8567-6FE142A515D3}" type="sibTrans" cxnId="{21709B5D-7181-AA4C-9C38-42E6AA17DA8C}">
      <dgm:prSet/>
      <dgm:spPr/>
      <dgm:t>
        <a:bodyPr/>
        <a:lstStyle/>
        <a:p>
          <a:endParaRPr lang="en-US"/>
        </a:p>
      </dgm:t>
    </dgm:pt>
    <dgm:pt modelId="{E32BE797-96C2-F346-9600-29DC81893EE1}" type="pres">
      <dgm:prSet presAssocID="{EB863036-86A4-9847-B0C3-11CDDAE5205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E82C7D9-CF61-F840-9A3F-BC3DA5BFEB47}" type="pres">
      <dgm:prSet presAssocID="{CAB91E03-48C8-D445-9B0D-F7F10A12769C}" presName="compNode" presStyleCnt="0"/>
      <dgm:spPr/>
      <dgm:t>
        <a:bodyPr/>
        <a:lstStyle/>
        <a:p>
          <a:endParaRPr lang="en-US"/>
        </a:p>
      </dgm:t>
    </dgm:pt>
    <dgm:pt modelId="{8F723B0D-5CAC-9F41-B471-A0B4D502C0A2}" type="pres">
      <dgm:prSet presAssocID="{CAB91E03-48C8-D445-9B0D-F7F10A12769C}" presName="aNode" presStyleLbl="bgShp" presStyleIdx="0" presStyleCnt="3"/>
      <dgm:spPr/>
      <dgm:t>
        <a:bodyPr/>
        <a:lstStyle/>
        <a:p>
          <a:endParaRPr lang="en-US"/>
        </a:p>
      </dgm:t>
    </dgm:pt>
    <dgm:pt modelId="{6DB2A18D-256D-0442-BB40-F5645ED97A66}" type="pres">
      <dgm:prSet presAssocID="{CAB91E03-48C8-D445-9B0D-F7F10A12769C}" presName="textNode" presStyleLbl="bgShp" presStyleIdx="0" presStyleCnt="3"/>
      <dgm:spPr/>
      <dgm:t>
        <a:bodyPr/>
        <a:lstStyle/>
        <a:p>
          <a:endParaRPr lang="en-US"/>
        </a:p>
      </dgm:t>
    </dgm:pt>
    <dgm:pt modelId="{9BA0C98E-8A9E-EF4F-B988-DD5D1B68FD4A}" type="pres">
      <dgm:prSet presAssocID="{CAB91E03-48C8-D445-9B0D-F7F10A12769C}" presName="compChildNode" presStyleCnt="0"/>
      <dgm:spPr/>
      <dgm:t>
        <a:bodyPr/>
        <a:lstStyle/>
        <a:p>
          <a:endParaRPr lang="en-US"/>
        </a:p>
      </dgm:t>
    </dgm:pt>
    <dgm:pt modelId="{5F7D8188-CFE9-8449-8955-986ACD6AEB24}" type="pres">
      <dgm:prSet presAssocID="{CAB91E03-48C8-D445-9B0D-F7F10A12769C}" presName="theInnerList" presStyleCnt="0"/>
      <dgm:spPr/>
      <dgm:t>
        <a:bodyPr/>
        <a:lstStyle/>
        <a:p>
          <a:endParaRPr lang="en-US"/>
        </a:p>
      </dgm:t>
    </dgm:pt>
    <dgm:pt modelId="{5901564F-A314-B84D-9913-9986100BFA15}" type="pres">
      <dgm:prSet presAssocID="{913DAAE6-6782-9043-89DB-4FB4D7E1C3FE}" presName="childNode" presStyleLbl="node1" presStyleIdx="0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9300A-511F-204B-B2F1-8DECB8C1B8D3}" type="pres">
      <dgm:prSet presAssocID="{913DAAE6-6782-9043-89DB-4FB4D7E1C3FE}" presName="aSpace2" presStyleCnt="0"/>
      <dgm:spPr/>
      <dgm:t>
        <a:bodyPr/>
        <a:lstStyle/>
        <a:p>
          <a:endParaRPr lang="en-US"/>
        </a:p>
      </dgm:t>
    </dgm:pt>
    <dgm:pt modelId="{8187A348-405B-FB42-B085-2F4FE7DF162B}" type="pres">
      <dgm:prSet presAssocID="{82559EA2-0DEE-D94B-86F6-3E28C2DB7D8B}" presName="childNode" presStyleLbl="node1" presStyleIdx="1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9E1462-21FB-944F-B9BE-4D853E16B832}" type="pres">
      <dgm:prSet presAssocID="{82559EA2-0DEE-D94B-86F6-3E28C2DB7D8B}" presName="aSpace2" presStyleCnt="0"/>
      <dgm:spPr/>
      <dgm:t>
        <a:bodyPr/>
        <a:lstStyle/>
        <a:p>
          <a:endParaRPr lang="en-US"/>
        </a:p>
      </dgm:t>
    </dgm:pt>
    <dgm:pt modelId="{B124E8F8-D373-C643-B13E-0F31F8ECEEC8}" type="pres">
      <dgm:prSet presAssocID="{CFB94B47-7F5E-0C42-A586-640A4945FB0B}" presName="childNode" presStyleLbl="node1" presStyleIdx="2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4BA2F2-F93B-6C4F-8F12-CB85CFB6ACAB}" type="pres">
      <dgm:prSet presAssocID="{CFB94B47-7F5E-0C42-A586-640A4945FB0B}" presName="aSpace2" presStyleCnt="0"/>
      <dgm:spPr/>
      <dgm:t>
        <a:bodyPr/>
        <a:lstStyle/>
        <a:p>
          <a:endParaRPr lang="en-US"/>
        </a:p>
      </dgm:t>
    </dgm:pt>
    <dgm:pt modelId="{63DF47B7-9ADB-CB40-8730-D23FB157488C}" type="pres">
      <dgm:prSet presAssocID="{378ADF60-A82B-6143-9CF7-7C0EBDEC86F9}" presName="childNode" presStyleLbl="node1" presStyleIdx="3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D83A2A-9DDE-4843-9B7B-B65947194B29}" type="pres">
      <dgm:prSet presAssocID="{378ADF60-A82B-6143-9CF7-7C0EBDEC86F9}" presName="aSpace2" presStyleCnt="0"/>
      <dgm:spPr/>
    </dgm:pt>
    <dgm:pt modelId="{B3A07335-4852-2847-B9BB-84CB48DDD870}" type="pres">
      <dgm:prSet presAssocID="{1E005C8E-3474-C84E-BDBD-E1714A60A0F4}" presName="childNode" presStyleLbl="node1" presStyleIdx="4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F5C296-5D76-DA4A-9D50-0596740F9352}" type="pres">
      <dgm:prSet presAssocID="{CAB91E03-48C8-D445-9B0D-F7F10A12769C}" presName="aSpace" presStyleCnt="0"/>
      <dgm:spPr/>
      <dgm:t>
        <a:bodyPr/>
        <a:lstStyle/>
        <a:p>
          <a:endParaRPr lang="en-US"/>
        </a:p>
      </dgm:t>
    </dgm:pt>
    <dgm:pt modelId="{61A4D8B9-3025-7A4F-A8FA-A65423B3C794}" type="pres">
      <dgm:prSet presAssocID="{58DA2235-BD47-5740-8AA5-B82456ACD5A4}" presName="compNode" presStyleCnt="0"/>
      <dgm:spPr/>
      <dgm:t>
        <a:bodyPr/>
        <a:lstStyle/>
        <a:p>
          <a:endParaRPr lang="en-US"/>
        </a:p>
      </dgm:t>
    </dgm:pt>
    <dgm:pt modelId="{3FE685B3-0F3C-B44F-8887-0D36AAAE893C}" type="pres">
      <dgm:prSet presAssocID="{58DA2235-BD47-5740-8AA5-B82456ACD5A4}" presName="aNode" presStyleLbl="bgShp" presStyleIdx="1" presStyleCnt="3"/>
      <dgm:spPr/>
      <dgm:t>
        <a:bodyPr/>
        <a:lstStyle/>
        <a:p>
          <a:endParaRPr lang="en-US"/>
        </a:p>
      </dgm:t>
    </dgm:pt>
    <dgm:pt modelId="{AB4780F0-0D24-4746-822C-B027CEAC72FE}" type="pres">
      <dgm:prSet presAssocID="{58DA2235-BD47-5740-8AA5-B82456ACD5A4}" presName="textNode" presStyleLbl="bgShp" presStyleIdx="1" presStyleCnt="3"/>
      <dgm:spPr/>
      <dgm:t>
        <a:bodyPr/>
        <a:lstStyle/>
        <a:p>
          <a:endParaRPr lang="en-US"/>
        </a:p>
      </dgm:t>
    </dgm:pt>
    <dgm:pt modelId="{8F4E0568-FB33-4248-ABA0-9B37F2251AB5}" type="pres">
      <dgm:prSet presAssocID="{58DA2235-BD47-5740-8AA5-B82456ACD5A4}" presName="compChildNode" presStyleCnt="0"/>
      <dgm:spPr/>
      <dgm:t>
        <a:bodyPr/>
        <a:lstStyle/>
        <a:p>
          <a:endParaRPr lang="en-US"/>
        </a:p>
      </dgm:t>
    </dgm:pt>
    <dgm:pt modelId="{ABFD3ED3-BFA3-DA4C-85EB-38060FD39377}" type="pres">
      <dgm:prSet presAssocID="{58DA2235-BD47-5740-8AA5-B82456ACD5A4}" presName="theInnerList" presStyleCnt="0"/>
      <dgm:spPr/>
      <dgm:t>
        <a:bodyPr/>
        <a:lstStyle/>
        <a:p>
          <a:endParaRPr lang="en-US"/>
        </a:p>
      </dgm:t>
    </dgm:pt>
    <dgm:pt modelId="{CCA3A6C6-97E3-B64E-814B-83D5517D113F}" type="pres">
      <dgm:prSet presAssocID="{FBED175E-B974-744D-ABA2-796B7046466A}" presName="childNode" presStyleLbl="node1" presStyleIdx="5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F8D357-A0A6-1F40-BAA4-0DAB08CCB707}" type="pres">
      <dgm:prSet presAssocID="{FBED175E-B974-744D-ABA2-796B7046466A}" presName="aSpace2" presStyleCnt="0"/>
      <dgm:spPr/>
      <dgm:t>
        <a:bodyPr/>
        <a:lstStyle/>
        <a:p>
          <a:endParaRPr lang="en-US"/>
        </a:p>
      </dgm:t>
    </dgm:pt>
    <dgm:pt modelId="{3CC35839-59CD-9B40-8104-E2F72C48E527}" type="pres">
      <dgm:prSet presAssocID="{DC271118-79CF-984D-9120-EE2F99390599}" presName="childNode" presStyleLbl="node1" presStyleIdx="6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3C08A4-064D-214E-9935-CF69F113DF4F}" type="pres">
      <dgm:prSet presAssocID="{DC271118-79CF-984D-9120-EE2F99390599}" presName="aSpace2" presStyleCnt="0"/>
      <dgm:spPr/>
      <dgm:t>
        <a:bodyPr/>
        <a:lstStyle/>
        <a:p>
          <a:endParaRPr lang="en-US"/>
        </a:p>
      </dgm:t>
    </dgm:pt>
    <dgm:pt modelId="{347117A2-8E6D-7149-A903-1CAD0BBF31FC}" type="pres">
      <dgm:prSet presAssocID="{FF4000DB-1BF9-9A4C-B63C-C4D332A47172}" presName="childNode" presStyleLbl="node1" presStyleIdx="7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4665CF-8ABE-FA4F-9F85-D5EF573B7DFC}" type="pres">
      <dgm:prSet presAssocID="{FF4000DB-1BF9-9A4C-B63C-C4D332A47172}" presName="aSpace2" presStyleCnt="0"/>
      <dgm:spPr/>
      <dgm:t>
        <a:bodyPr/>
        <a:lstStyle/>
        <a:p>
          <a:endParaRPr lang="en-US"/>
        </a:p>
      </dgm:t>
    </dgm:pt>
    <dgm:pt modelId="{503DEF29-7389-2942-A72B-BAE03BB7AC7E}" type="pres">
      <dgm:prSet presAssocID="{A930D56B-A624-764B-A365-56DE30A97FC0}" presName="childNode" presStyleLbl="node1" presStyleIdx="8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69128B-FDB8-AC43-96C9-AC1F72CA7B36}" type="pres">
      <dgm:prSet presAssocID="{A930D56B-A624-764B-A365-56DE30A97FC0}" presName="aSpace2" presStyleCnt="0"/>
      <dgm:spPr/>
    </dgm:pt>
    <dgm:pt modelId="{A8F604D5-3463-C642-8F30-1DAFAD238831}" type="pres">
      <dgm:prSet presAssocID="{C77FF418-5EAC-BC4A-A4B8-4B0C1E0FC054}" presName="childNode" presStyleLbl="node1" presStyleIdx="9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6144BF-AC2A-E748-B155-331F36A97B88}" type="pres">
      <dgm:prSet presAssocID="{58DA2235-BD47-5740-8AA5-B82456ACD5A4}" presName="aSpace" presStyleCnt="0"/>
      <dgm:spPr/>
      <dgm:t>
        <a:bodyPr/>
        <a:lstStyle/>
        <a:p>
          <a:endParaRPr lang="en-US"/>
        </a:p>
      </dgm:t>
    </dgm:pt>
    <dgm:pt modelId="{3FD24EAB-88B4-F14F-B103-12FCC5F02BE9}" type="pres">
      <dgm:prSet presAssocID="{BF79BCD7-9725-4146-B7C8-DE61DF3F9A69}" presName="compNode" presStyleCnt="0"/>
      <dgm:spPr/>
      <dgm:t>
        <a:bodyPr/>
        <a:lstStyle/>
        <a:p>
          <a:endParaRPr lang="en-US"/>
        </a:p>
      </dgm:t>
    </dgm:pt>
    <dgm:pt modelId="{23632F66-C2BA-3E4E-B809-BFB893A3035E}" type="pres">
      <dgm:prSet presAssocID="{BF79BCD7-9725-4146-B7C8-DE61DF3F9A69}" presName="aNode" presStyleLbl="bgShp" presStyleIdx="2" presStyleCnt="3"/>
      <dgm:spPr/>
      <dgm:t>
        <a:bodyPr/>
        <a:lstStyle/>
        <a:p>
          <a:endParaRPr lang="en-US"/>
        </a:p>
      </dgm:t>
    </dgm:pt>
    <dgm:pt modelId="{11DE0E84-679C-3645-878F-C3BDE06016BA}" type="pres">
      <dgm:prSet presAssocID="{BF79BCD7-9725-4146-B7C8-DE61DF3F9A69}" presName="textNode" presStyleLbl="bgShp" presStyleIdx="2" presStyleCnt="3"/>
      <dgm:spPr/>
      <dgm:t>
        <a:bodyPr/>
        <a:lstStyle/>
        <a:p>
          <a:endParaRPr lang="en-US"/>
        </a:p>
      </dgm:t>
    </dgm:pt>
    <dgm:pt modelId="{C628C34F-C40F-B944-9318-8B0BC769EA9F}" type="pres">
      <dgm:prSet presAssocID="{BF79BCD7-9725-4146-B7C8-DE61DF3F9A69}" presName="compChildNode" presStyleCnt="0"/>
      <dgm:spPr/>
      <dgm:t>
        <a:bodyPr/>
        <a:lstStyle/>
        <a:p>
          <a:endParaRPr lang="en-US"/>
        </a:p>
      </dgm:t>
    </dgm:pt>
    <dgm:pt modelId="{02A93532-FB58-F942-ABDE-AD9E8DCEB53E}" type="pres">
      <dgm:prSet presAssocID="{BF79BCD7-9725-4146-B7C8-DE61DF3F9A69}" presName="theInnerList" presStyleCnt="0"/>
      <dgm:spPr/>
      <dgm:t>
        <a:bodyPr/>
        <a:lstStyle/>
        <a:p>
          <a:endParaRPr lang="en-US"/>
        </a:p>
      </dgm:t>
    </dgm:pt>
    <dgm:pt modelId="{DB4712A4-A8EC-6947-846B-B688B951D68A}" type="pres">
      <dgm:prSet presAssocID="{3C055A47-3C86-A143-BD89-43956ACE0919}" presName="childNode" presStyleLbl="node1" presStyleIdx="10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F5622F-62A4-9847-A0E4-506F4B41BA2B}" type="pres">
      <dgm:prSet presAssocID="{3C055A47-3C86-A143-BD89-43956ACE0919}" presName="aSpace2" presStyleCnt="0"/>
      <dgm:spPr/>
      <dgm:t>
        <a:bodyPr/>
        <a:lstStyle/>
        <a:p>
          <a:endParaRPr lang="en-US"/>
        </a:p>
      </dgm:t>
    </dgm:pt>
    <dgm:pt modelId="{6E080700-D357-614C-AFE3-FDD81AC3275E}" type="pres">
      <dgm:prSet presAssocID="{2B5D809A-A530-2345-999C-88FDF004EAA4}" presName="childNode" presStyleLbl="node1" presStyleIdx="11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A315C7-9FCA-9F45-974C-8A0B0541E788}" type="pres">
      <dgm:prSet presAssocID="{2B5D809A-A530-2345-999C-88FDF004EAA4}" presName="aSpace2" presStyleCnt="0"/>
      <dgm:spPr/>
      <dgm:t>
        <a:bodyPr/>
        <a:lstStyle/>
        <a:p>
          <a:endParaRPr lang="en-US"/>
        </a:p>
      </dgm:t>
    </dgm:pt>
    <dgm:pt modelId="{5ECBC388-19E3-A348-A15D-7278B74288CE}" type="pres">
      <dgm:prSet presAssocID="{AFFC9519-132D-9946-B8CD-8A2A88FD35F0}" presName="childNode" presStyleLbl="node1" presStyleIdx="12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377D97-A984-1F4C-B36A-4775D1D4D14F}" type="pres">
      <dgm:prSet presAssocID="{AFFC9519-132D-9946-B8CD-8A2A88FD35F0}" presName="aSpace2" presStyleCnt="0"/>
      <dgm:spPr/>
      <dgm:t>
        <a:bodyPr/>
        <a:lstStyle/>
        <a:p>
          <a:endParaRPr lang="en-US"/>
        </a:p>
      </dgm:t>
    </dgm:pt>
    <dgm:pt modelId="{FBC29556-C712-F540-A66A-63AF0BCD5468}" type="pres">
      <dgm:prSet presAssocID="{031F13FE-01A0-464E-943D-B19F7CD85AE4}" presName="childNode" presStyleLbl="node1" presStyleIdx="13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0DBD45-943D-1043-9833-104D3B97F47E}" type="pres">
      <dgm:prSet presAssocID="{031F13FE-01A0-464E-943D-B19F7CD85AE4}" presName="aSpace2" presStyleCnt="0"/>
      <dgm:spPr/>
    </dgm:pt>
    <dgm:pt modelId="{6FDA072C-C8B3-EB4F-86AF-320FE392A1C2}" type="pres">
      <dgm:prSet presAssocID="{76EAA4D4-8AF0-1B40-B55E-470176397DED}" presName="childNode" presStyleLbl="node1" presStyleIdx="14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43B77E-30E9-704A-A9D4-64FE5E889A05}" type="presOf" srcId="{EB863036-86A4-9847-B0C3-11CDDAE5205E}" destId="{E32BE797-96C2-F346-9600-29DC81893EE1}" srcOrd="0" destOrd="0" presId="urn:microsoft.com/office/officeart/2005/8/layout/lProcess2"/>
    <dgm:cxn modelId="{E8AFFFA0-E6A8-534E-9E43-3B4896391DDD}" srcId="{EB863036-86A4-9847-B0C3-11CDDAE5205E}" destId="{58DA2235-BD47-5740-8AA5-B82456ACD5A4}" srcOrd="1" destOrd="0" parTransId="{5769A89B-EBC6-234B-A766-E17E0A852C70}" sibTransId="{B0139574-F950-DC47-8BBC-E501C7D14992}"/>
    <dgm:cxn modelId="{99D94112-F4A3-2A4A-8884-790987C96E67}" srcId="{EB863036-86A4-9847-B0C3-11CDDAE5205E}" destId="{CAB91E03-48C8-D445-9B0D-F7F10A12769C}" srcOrd="0" destOrd="0" parTransId="{405F3749-27E5-5E4C-830D-83D1E43CC50E}" sibTransId="{1AEBFC96-E988-3A45-B7E8-787F90B415E0}"/>
    <dgm:cxn modelId="{F81EB245-2128-C24A-AA08-FEB12BAD838D}" type="presOf" srcId="{58DA2235-BD47-5740-8AA5-B82456ACD5A4}" destId="{AB4780F0-0D24-4746-822C-B027CEAC72FE}" srcOrd="1" destOrd="0" presId="urn:microsoft.com/office/officeart/2005/8/layout/lProcess2"/>
    <dgm:cxn modelId="{989F5CED-C741-B44C-83A6-EEB839F68DB8}" type="presOf" srcId="{BF79BCD7-9725-4146-B7C8-DE61DF3F9A69}" destId="{23632F66-C2BA-3E4E-B809-BFB893A3035E}" srcOrd="0" destOrd="0" presId="urn:microsoft.com/office/officeart/2005/8/layout/lProcess2"/>
    <dgm:cxn modelId="{044B62A6-5345-F949-9A36-4C4D258046BA}" type="presOf" srcId="{82559EA2-0DEE-D94B-86F6-3E28C2DB7D8B}" destId="{8187A348-405B-FB42-B085-2F4FE7DF162B}" srcOrd="0" destOrd="0" presId="urn:microsoft.com/office/officeart/2005/8/layout/lProcess2"/>
    <dgm:cxn modelId="{C8C9D1E7-B194-3A4B-BE93-0201878A1504}" type="presOf" srcId="{378ADF60-A82B-6143-9CF7-7C0EBDEC86F9}" destId="{63DF47B7-9ADB-CB40-8730-D23FB157488C}" srcOrd="0" destOrd="0" presId="urn:microsoft.com/office/officeart/2005/8/layout/lProcess2"/>
    <dgm:cxn modelId="{2C942756-9452-B246-8DB1-2D78F999447E}" srcId="{BF79BCD7-9725-4146-B7C8-DE61DF3F9A69}" destId="{2B5D809A-A530-2345-999C-88FDF004EAA4}" srcOrd="1" destOrd="0" parTransId="{47DF3E4B-F9C3-B344-BBAA-2CC9251EC7EE}" sibTransId="{3D44B86B-1DA9-A24F-9966-BD54A45478AC}"/>
    <dgm:cxn modelId="{2906ABF3-7F35-BF46-BB6F-9E6BF441E5C6}" srcId="{58DA2235-BD47-5740-8AA5-B82456ACD5A4}" destId="{A930D56B-A624-764B-A365-56DE30A97FC0}" srcOrd="3" destOrd="0" parTransId="{F2B820EC-71F8-7C44-9B4E-B911397D03C0}" sibTransId="{DF10CD44-8437-804A-9A96-5B51D82E5325}"/>
    <dgm:cxn modelId="{8F0AF814-092C-8847-B159-39FD9FFED691}" srcId="{CAB91E03-48C8-D445-9B0D-F7F10A12769C}" destId="{82559EA2-0DEE-D94B-86F6-3E28C2DB7D8B}" srcOrd="1" destOrd="0" parTransId="{4B827490-DB31-3B49-A550-B9C92AC37CF5}" sibTransId="{E1BA0A48-CAA8-D944-83B1-456D5039D6BB}"/>
    <dgm:cxn modelId="{20C553BA-0426-DA4A-BE1D-D480EEE14347}" srcId="{CAB91E03-48C8-D445-9B0D-F7F10A12769C}" destId="{378ADF60-A82B-6143-9CF7-7C0EBDEC86F9}" srcOrd="3" destOrd="0" parTransId="{C9BC35D5-47F8-864C-B762-98D30E64AE87}" sibTransId="{1FF9BBC0-382C-424C-8F6F-8B47242F2514}"/>
    <dgm:cxn modelId="{F08F5F50-B840-E546-81C7-D513DA07B41F}" srcId="{CAB91E03-48C8-D445-9B0D-F7F10A12769C}" destId="{913DAAE6-6782-9043-89DB-4FB4D7E1C3FE}" srcOrd="0" destOrd="0" parTransId="{1A5A3B5D-FA49-1048-981E-D0F627A08A28}" sibTransId="{C8546C5E-2B4E-104F-8873-E66DF65F8EB4}"/>
    <dgm:cxn modelId="{23849012-64A0-6E45-9120-0CB3D9D685EB}" srcId="{58DA2235-BD47-5740-8AA5-B82456ACD5A4}" destId="{C77FF418-5EAC-BC4A-A4B8-4B0C1E0FC054}" srcOrd="4" destOrd="0" parTransId="{704106BE-8DDA-EE49-9C5C-1DE7F03B6E58}" sibTransId="{D0F9A09B-E9C9-304E-86DA-83C04DAAC050}"/>
    <dgm:cxn modelId="{BB0F267B-8515-0244-B8E2-BAC5222E8505}" type="presOf" srcId="{913DAAE6-6782-9043-89DB-4FB4D7E1C3FE}" destId="{5901564F-A314-B84D-9913-9986100BFA15}" srcOrd="0" destOrd="0" presId="urn:microsoft.com/office/officeart/2005/8/layout/lProcess2"/>
    <dgm:cxn modelId="{5FAC9FEA-D614-4841-8210-D04D3947964C}" srcId="{CAB91E03-48C8-D445-9B0D-F7F10A12769C}" destId="{1E005C8E-3474-C84E-BDBD-E1714A60A0F4}" srcOrd="4" destOrd="0" parTransId="{5EF58ED6-4C00-AC4F-AAD7-4EB1B854C197}" sibTransId="{1FF13713-9D6F-D54A-BF3E-3A9F406C3A07}"/>
    <dgm:cxn modelId="{31B467ED-EA1B-6B46-816C-D11DBB84DA8D}" type="presOf" srcId="{58DA2235-BD47-5740-8AA5-B82456ACD5A4}" destId="{3FE685B3-0F3C-B44F-8887-0D36AAAE893C}" srcOrd="0" destOrd="0" presId="urn:microsoft.com/office/officeart/2005/8/layout/lProcess2"/>
    <dgm:cxn modelId="{F4D0E218-667E-7348-891A-97C895697B34}" type="presOf" srcId="{2B5D809A-A530-2345-999C-88FDF004EAA4}" destId="{6E080700-D357-614C-AFE3-FDD81AC3275E}" srcOrd="0" destOrd="0" presId="urn:microsoft.com/office/officeart/2005/8/layout/lProcess2"/>
    <dgm:cxn modelId="{1CA2B43E-D6E0-B445-B85F-A3AA7A0585B2}" type="presOf" srcId="{1E005C8E-3474-C84E-BDBD-E1714A60A0F4}" destId="{B3A07335-4852-2847-B9BB-84CB48DDD870}" srcOrd="0" destOrd="0" presId="urn:microsoft.com/office/officeart/2005/8/layout/lProcess2"/>
    <dgm:cxn modelId="{3E6FA662-5B43-8F48-AC2D-BE32B6A8AA70}" type="presOf" srcId="{CAB91E03-48C8-D445-9B0D-F7F10A12769C}" destId="{8F723B0D-5CAC-9F41-B471-A0B4D502C0A2}" srcOrd="0" destOrd="0" presId="urn:microsoft.com/office/officeart/2005/8/layout/lProcess2"/>
    <dgm:cxn modelId="{0CE5C2E8-DDEE-034B-89C2-76F59AAA7FDE}" srcId="{58DA2235-BD47-5740-8AA5-B82456ACD5A4}" destId="{DC271118-79CF-984D-9120-EE2F99390599}" srcOrd="1" destOrd="0" parTransId="{D8BFA0BE-48D4-654A-AB38-D4AAA5E53C22}" sibTransId="{2CC9CA00-4B72-DA45-A938-EAF14E434E0D}"/>
    <dgm:cxn modelId="{8487A207-E7CC-6147-B7F4-99C15DD24365}" type="presOf" srcId="{76EAA4D4-8AF0-1B40-B55E-470176397DED}" destId="{6FDA072C-C8B3-EB4F-86AF-320FE392A1C2}" srcOrd="0" destOrd="0" presId="urn:microsoft.com/office/officeart/2005/8/layout/lProcess2"/>
    <dgm:cxn modelId="{80BF4EA3-AD72-1940-89A3-E97BE2E16562}" type="presOf" srcId="{FF4000DB-1BF9-9A4C-B63C-C4D332A47172}" destId="{347117A2-8E6D-7149-A903-1CAD0BBF31FC}" srcOrd="0" destOrd="0" presId="urn:microsoft.com/office/officeart/2005/8/layout/lProcess2"/>
    <dgm:cxn modelId="{1C65071C-57B2-D546-A108-959085E99B6E}" srcId="{58DA2235-BD47-5740-8AA5-B82456ACD5A4}" destId="{FBED175E-B974-744D-ABA2-796B7046466A}" srcOrd="0" destOrd="0" parTransId="{DB0B0397-3F28-694C-B2C1-B387B62FC7D0}" sibTransId="{B1666D38-75B1-B840-B100-0B61383D1F09}"/>
    <dgm:cxn modelId="{318F2FA3-6A33-E34F-8159-47B19A2FA087}" type="presOf" srcId="{DC271118-79CF-984D-9120-EE2F99390599}" destId="{3CC35839-59CD-9B40-8104-E2F72C48E527}" srcOrd="0" destOrd="0" presId="urn:microsoft.com/office/officeart/2005/8/layout/lProcess2"/>
    <dgm:cxn modelId="{EAF598B6-E930-6849-AE98-D8C2ACF04608}" srcId="{BF79BCD7-9725-4146-B7C8-DE61DF3F9A69}" destId="{76EAA4D4-8AF0-1B40-B55E-470176397DED}" srcOrd="4" destOrd="0" parTransId="{7B49EFA7-6905-0C47-9043-C36B676B818B}" sibTransId="{64180CCC-2971-5B40-9E12-369D48275CAC}"/>
    <dgm:cxn modelId="{B51F1710-36A5-6949-BC58-58698A58BC6D}" srcId="{BF79BCD7-9725-4146-B7C8-DE61DF3F9A69}" destId="{AFFC9519-132D-9946-B8CD-8A2A88FD35F0}" srcOrd="2" destOrd="0" parTransId="{D54FC099-2F55-B343-A176-2A89A7E623EE}" sibTransId="{7C8C3630-B92D-F346-AFDA-CF5CEC1D2541}"/>
    <dgm:cxn modelId="{799C64C9-2947-664A-B38D-D901EAF48A82}" type="presOf" srcId="{CAB91E03-48C8-D445-9B0D-F7F10A12769C}" destId="{6DB2A18D-256D-0442-BB40-F5645ED97A66}" srcOrd="1" destOrd="0" presId="urn:microsoft.com/office/officeart/2005/8/layout/lProcess2"/>
    <dgm:cxn modelId="{21709B5D-7181-AA4C-9C38-42E6AA17DA8C}" srcId="{BF79BCD7-9725-4146-B7C8-DE61DF3F9A69}" destId="{031F13FE-01A0-464E-943D-B19F7CD85AE4}" srcOrd="3" destOrd="0" parTransId="{82102D3F-FC55-104D-88D8-3C8B67A5CC4A}" sibTransId="{6A759739-EE54-0A45-8567-6FE142A515D3}"/>
    <dgm:cxn modelId="{6B75FD3A-8742-D14F-8D95-437A9E6408E5}" srcId="{BF79BCD7-9725-4146-B7C8-DE61DF3F9A69}" destId="{3C055A47-3C86-A143-BD89-43956ACE0919}" srcOrd="0" destOrd="0" parTransId="{B1EDFAFC-A0D9-3446-87F0-3FC29D90F2AE}" sibTransId="{1F29DC73-A47D-344D-BF89-84E3F799B600}"/>
    <dgm:cxn modelId="{4D19AC96-A666-7F45-B633-6AA3F1E48FD9}" type="presOf" srcId="{FBED175E-B974-744D-ABA2-796B7046466A}" destId="{CCA3A6C6-97E3-B64E-814B-83D5517D113F}" srcOrd="0" destOrd="0" presId="urn:microsoft.com/office/officeart/2005/8/layout/lProcess2"/>
    <dgm:cxn modelId="{F7897BF6-EC25-B648-9F96-3F034CA41D4A}" type="presOf" srcId="{031F13FE-01A0-464E-943D-B19F7CD85AE4}" destId="{FBC29556-C712-F540-A66A-63AF0BCD5468}" srcOrd="0" destOrd="0" presId="urn:microsoft.com/office/officeart/2005/8/layout/lProcess2"/>
    <dgm:cxn modelId="{E398C51B-A187-3343-BFB4-06C2CC0763BB}" srcId="{CAB91E03-48C8-D445-9B0D-F7F10A12769C}" destId="{CFB94B47-7F5E-0C42-A586-640A4945FB0B}" srcOrd="2" destOrd="0" parTransId="{2523084A-E2B8-4F4E-9531-B843E65F7D49}" sibTransId="{7CC52573-74A8-A344-A855-F91765791157}"/>
    <dgm:cxn modelId="{A0631DA1-D812-1E48-816F-DBDE96E723A9}" type="presOf" srcId="{3C055A47-3C86-A143-BD89-43956ACE0919}" destId="{DB4712A4-A8EC-6947-846B-B688B951D68A}" srcOrd="0" destOrd="0" presId="urn:microsoft.com/office/officeart/2005/8/layout/lProcess2"/>
    <dgm:cxn modelId="{5BFE1FBF-D76B-6241-9220-8AEB22AD3E80}" type="presOf" srcId="{A930D56B-A624-764B-A365-56DE30A97FC0}" destId="{503DEF29-7389-2942-A72B-BAE03BB7AC7E}" srcOrd="0" destOrd="0" presId="urn:microsoft.com/office/officeart/2005/8/layout/lProcess2"/>
    <dgm:cxn modelId="{E30D4AE5-6685-CC41-96EA-092A76880454}" type="presOf" srcId="{C77FF418-5EAC-BC4A-A4B8-4B0C1E0FC054}" destId="{A8F604D5-3463-C642-8F30-1DAFAD238831}" srcOrd="0" destOrd="0" presId="urn:microsoft.com/office/officeart/2005/8/layout/lProcess2"/>
    <dgm:cxn modelId="{74D116D1-5CCC-E142-87F6-1140F294CEAB}" type="presOf" srcId="{BF79BCD7-9725-4146-B7C8-DE61DF3F9A69}" destId="{11DE0E84-679C-3645-878F-C3BDE06016BA}" srcOrd="1" destOrd="0" presId="urn:microsoft.com/office/officeart/2005/8/layout/lProcess2"/>
    <dgm:cxn modelId="{35F62282-1FA1-F54A-B40F-104748203FE3}" type="presOf" srcId="{CFB94B47-7F5E-0C42-A586-640A4945FB0B}" destId="{B124E8F8-D373-C643-B13E-0F31F8ECEEC8}" srcOrd="0" destOrd="0" presId="urn:microsoft.com/office/officeart/2005/8/layout/lProcess2"/>
    <dgm:cxn modelId="{085E13A2-18F5-5045-BEA7-61C3A0011ED0}" type="presOf" srcId="{AFFC9519-132D-9946-B8CD-8A2A88FD35F0}" destId="{5ECBC388-19E3-A348-A15D-7278B74288CE}" srcOrd="0" destOrd="0" presId="urn:microsoft.com/office/officeart/2005/8/layout/lProcess2"/>
    <dgm:cxn modelId="{374B6DE4-2EA7-B641-AB96-1F7F3922E77F}" srcId="{58DA2235-BD47-5740-8AA5-B82456ACD5A4}" destId="{FF4000DB-1BF9-9A4C-B63C-C4D332A47172}" srcOrd="2" destOrd="0" parTransId="{94C67241-7071-3D4B-B999-D22FBE36722A}" sibTransId="{2B8833A2-30AA-734B-BA17-A99C2903B8AE}"/>
    <dgm:cxn modelId="{9D3D40B2-C49E-CC42-B50A-F27B051077CD}" srcId="{EB863036-86A4-9847-B0C3-11CDDAE5205E}" destId="{BF79BCD7-9725-4146-B7C8-DE61DF3F9A69}" srcOrd="2" destOrd="0" parTransId="{69909548-9937-5843-81CF-5DA177A20865}" sibTransId="{01A2E6E7-DF63-BE4E-9115-AC3845DFFC92}"/>
    <dgm:cxn modelId="{21D80EE2-CDB0-B64B-BADC-C9EB388FD905}" type="presParOf" srcId="{E32BE797-96C2-F346-9600-29DC81893EE1}" destId="{0E82C7D9-CF61-F840-9A3F-BC3DA5BFEB47}" srcOrd="0" destOrd="0" presId="urn:microsoft.com/office/officeart/2005/8/layout/lProcess2"/>
    <dgm:cxn modelId="{F463A2CF-0363-324D-B091-55A015A59D0C}" type="presParOf" srcId="{0E82C7D9-CF61-F840-9A3F-BC3DA5BFEB47}" destId="{8F723B0D-5CAC-9F41-B471-A0B4D502C0A2}" srcOrd="0" destOrd="0" presId="urn:microsoft.com/office/officeart/2005/8/layout/lProcess2"/>
    <dgm:cxn modelId="{C9E74839-3FC7-CD42-943B-F4D303F022E4}" type="presParOf" srcId="{0E82C7D9-CF61-F840-9A3F-BC3DA5BFEB47}" destId="{6DB2A18D-256D-0442-BB40-F5645ED97A66}" srcOrd="1" destOrd="0" presId="urn:microsoft.com/office/officeart/2005/8/layout/lProcess2"/>
    <dgm:cxn modelId="{6292631A-63C2-B04E-985E-5601A18D8C0C}" type="presParOf" srcId="{0E82C7D9-CF61-F840-9A3F-BC3DA5BFEB47}" destId="{9BA0C98E-8A9E-EF4F-B988-DD5D1B68FD4A}" srcOrd="2" destOrd="0" presId="urn:microsoft.com/office/officeart/2005/8/layout/lProcess2"/>
    <dgm:cxn modelId="{9A98C53D-B60A-9B44-8A14-45791BA69643}" type="presParOf" srcId="{9BA0C98E-8A9E-EF4F-B988-DD5D1B68FD4A}" destId="{5F7D8188-CFE9-8449-8955-986ACD6AEB24}" srcOrd="0" destOrd="0" presId="urn:microsoft.com/office/officeart/2005/8/layout/lProcess2"/>
    <dgm:cxn modelId="{334A9766-9ADF-724D-B84C-5071FB759FB8}" type="presParOf" srcId="{5F7D8188-CFE9-8449-8955-986ACD6AEB24}" destId="{5901564F-A314-B84D-9913-9986100BFA15}" srcOrd="0" destOrd="0" presId="urn:microsoft.com/office/officeart/2005/8/layout/lProcess2"/>
    <dgm:cxn modelId="{C49908DC-21D2-7C43-ABA5-151F371FDE5C}" type="presParOf" srcId="{5F7D8188-CFE9-8449-8955-986ACD6AEB24}" destId="{4079300A-511F-204B-B2F1-8DECB8C1B8D3}" srcOrd="1" destOrd="0" presId="urn:microsoft.com/office/officeart/2005/8/layout/lProcess2"/>
    <dgm:cxn modelId="{E60E19B7-A858-E643-A939-AB1EEEEC0F01}" type="presParOf" srcId="{5F7D8188-CFE9-8449-8955-986ACD6AEB24}" destId="{8187A348-405B-FB42-B085-2F4FE7DF162B}" srcOrd="2" destOrd="0" presId="urn:microsoft.com/office/officeart/2005/8/layout/lProcess2"/>
    <dgm:cxn modelId="{1806DD99-0612-984F-8151-48C509508DEB}" type="presParOf" srcId="{5F7D8188-CFE9-8449-8955-986ACD6AEB24}" destId="{3C9E1462-21FB-944F-B9BE-4D853E16B832}" srcOrd="3" destOrd="0" presId="urn:microsoft.com/office/officeart/2005/8/layout/lProcess2"/>
    <dgm:cxn modelId="{50C1237B-6A90-FE4C-87B8-4284488FBEA3}" type="presParOf" srcId="{5F7D8188-CFE9-8449-8955-986ACD6AEB24}" destId="{B124E8F8-D373-C643-B13E-0F31F8ECEEC8}" srcOrd="4" destOrd="0" presId="urn:microsoft.com/office/officeart/2005/8/layout/lProcess2"/>
    <dgm:cxn modelId="{55C1C70C-36A5-0746-8FDF-01419C648E3F}" type="presParOf" srcId="{5F7D8188-CFE9-8449-8955-986ACD6AEB24}" destId="{9F4BA2F2-F93B-6C4F-8F12-CB85CFB6ACAB}" srcOrd="5" destOrd="0" presId="urn:microsoft.com/office/officeart/2005/8/layout/lProcess2"/>
    <dgm:cxn modelId="{F697C383-A44D-B449-97EC-9C06EBC55563}" type="presParOf" srcId="{5F7D8188-CFE9-8449-8955-986ACD6AEB24}" destId="{63DF47B7-9ADB-CB40-8730-D23FB157488C}" srcOrd="6" destOrd="0" presId="urn:microsoft.com/office/officeart/2005/8/layout/lProcess2"/>
    <dgm:cxn modelId="{2028DD06-71EA-A94F-A11C-8D828D4B8542}" type="presParOf" srcId="{5F7D8188-CFE9-8449-8955-986ACD6AEB24}" destId="{D5D83A2A-9DDE-4843-9B7B-B65947194B29}" srcOrd="7" destOrd="0" presId="urn:microsoft.com/office/officeart/2005/8/layout/lProcess2"/>
    <dgm:cxn modelId="{F7715A88-004F-EB43-BFFE-519D8FBC6E55}" type="presParOf" srcId="{5F7D8188-CFE9-8449-8955-986ACD6AEB24}" destId="{B3A07335-4852-2847-B9BB-84CB48DDD870}" srcOrd="8" destOrd="0" presId="urn:microsoft.com/office/officeart/2005/8/layout/lProcess2"/>
    <dgm:cxn modelId="{FD50FAE2-33C7-DD41-A539-DF30AB243C9C}" type="presParOf" srcId="{E32BE797-96C2-F346-9600-29DC81893EE1}" destId="{0EF5C296-5D76-DA4A-9D50-0596740F9352}" srcOrd="1" destOrd="0" presId="urn:microsoft.com/office/officeart/2005/8/layout/lProcess2"/>
    <dgm:cxn modelId="{1B253709-4308-DF46-B0DC-5CB515B9351D}" type="presParOf" srcId="{E32BE797-96C2-F346-9600-29DC81893EE1}" destId="{61A4D8B9-3025-7A4F-A8FA-A65423B3C794}" srcOrd="2" destOrd="0" presId="urn:microsoft.com/office/officeart/2005/8/layout/lProcess2"/>
    <dgm:cxn modelId="{6A7FF7A2-7BA1-9646-A56B-EDCDE13D534C}" type="presParOf" srcId="{61A4D8B9-3025-7A4F-A8FA-A65423B3C794}" destId="{3FE685B3-0F3C-B44F-8887-0D36AAAE893C}" srcOrd="0" destOrd="0" presId="urn:microsoft.com/office/officeart/2005/8/layout/lProcess2"/>
    <dgm:cxn modelId="{6FFAC441-6B2D-6648-856C-DAE1FAB2E085}" type="presParOf" srcId="{61A4D8B9-3025-7A4F-A8FA-A65423B3C794}" destId="{AB4780F0-0D24-4746-822C-B027CEAC72FE}" srcOrd="1" destOrd="0" presId="urn:microsoft.com/office/officeart/2005/8/layout/lProcess2"/>
    <dgm:cxn modelId="{3F389ACD-8A59-554D-8BCA-07DB64EE4D94}" type="presParOf" srcId="{61A4D8B9-3025-7A4F-A8FA-A65423B3C794}" destId="{8F4E0568-FB33-4248-ABA0-9B37F2251AB5}" srcOrd="2" destOrd="0" presId="urn:microsoft.com/office/officeart/2005/8/layout/lProcess2"/>
    <dgm:cxn modelId="{A761E2D1-8BB3-E64A-BBB9-48507CF811F1}" type="presParOf" srcId="{8F4E0568-FB33-4248-ABA0-9B37F2251AB5}" destId="{ABFD3ED3-BFA3-DA4C-85EB-38060FD39377}" srcOrd="0" destOrd="0" presId="urn:microsoft.com/office/officeart/2005/8/layout/lProcess2"/>
    <dgm:cxn modelId="{00235185-BAD2-BA48-9AB5-197B2EE7FF23}" type="presParOf" srcId="{ABFD3ED3-BFA3-DA4C-85EB-38060FD39377}" destId="{CCA3A6C6-97E3-B64E-814B-83D5517D113F}" srcOrd="0" destOrd="0" presId="urn:microsoft.com/office/officeart/2005/8/layout/lProcess2"/>
    <dgm:cxn modelId="{457E4EE8-2399-4641-9650-905EFDEB95A5}" type="presParOf" srcId="{ABFD3ED3-BFA3-DA4C-85EB-38060FD39377}" destId="{3DF8D357-A0A6-1F40-BAA4-0DAB08CCB707}" srcOrd="1" destOrd="0" presId="urn:microsoft.com/office/officeart/2005/8/layout/lProcess2"/>
    <dgm:cxn modelId="{A8DB592A-6D6E-E044-91FF-304857E2A18E}" type="presParOf" srcId="{ABFD3ED3-BFA3-DA4C-85EB-38060FD39377}" destId="{3CC35839-59CD-9B40-8104-E2F72C48E527}" srcOrd="2" destOrd="0" presId="urn:microsoft.com/office/officeart/2005/8/layout/lProcess2"/>
    <dgm:cxn modelId="{C448C78C-162F-8D4A-B3C9-7976962B9FF9}" type="presParOf" srcId="{ABFD3ED3-BFA3-DA4C-85EB-38060FD39377}" destId="{453C08A4-064D-214E-9935-CF69F113DF4F}" srcOrd="3" destOrd="0" presId="urn:microsoft.com/office/officeart/2005/8/layout/lProcess2"/>
    <dgm:cxn modelId="{97825AAE-6128-9540-A52E-D8BB2AC232D7}" type="presParOf" srcId="{ABFD3ED3-BFA3-DA4C-85EB-38060FD39377}" destId="{347117A2-8E6D-7149-A903-1CAD0BBF31FC}" srcOrd="4" destOrd="0" presId="urn:microsoft.com/office/officeart/2005/8/layout/lProcess2"/>
    <dgm:cxn modelId="{CA3401E4-38C3-C342-9C68-1378A1642182}" type="presParOf" srcId="{ABFD3ED3-BFA3-DA4C-85EB-38060FD39377}" destId="{AD4665CF-8ABE-FA4F-9F85-D5EF573B7DFC}" srcOrd="5" destOrd="0" presId="urn:microsoft.com/office/officeart/2005/8/layout/lProcess2"/>
    <dgm:cxn modelId="{D34F2F7A-D5E3-A246-B78D-1138A15BEC65}" type="presParOf" srcId="{ABFD3ED3-BFA3-DA4C-85EB-38060FD39377}" destId="{503DEF29-7389-2942-A72B-BAE03BB7AC7E}" srcOrd="6" destOrd="0" presId="urn:microsoft.com/office/officeart/2005/8/layout/lProcess2"/>
    <dgm:cxn modelId="{84A88120-0B91-E844-A581-2F21599A60E7}" type="presParOf" srcId="{ABFD3ED3-BFA3-DA4C-85EB-38060FD39377}" destId="{4C69128B-FDB8-AC43-96C9-AC1F72CA7B36}" srcOrd="7" destOrd="0" presId="urn:microsoft.com/office/officeart/2005/8/layout/lProcess2"/>
    <dgm:cxn modelId="{044D470F-9483-C343-9AB9-BC28B6D904C6}" type="presParOf" srcId="{ABFD3ED3-BFA3-DA4C-85EB-38060FD39377}" destId="{A8F604D5-3463-C642-8F30-1DAFAD238831}" srcOrd="8" destOrd="0" presId="urn:microsoft.com/office/officeart/2005/8/layout/lProcess2"/>
    <dgm:cxn modelId="{8085FDAF-3149-9746-B1F7-E9CEB5FD47FB}" type="presParOf" srcId="{E32BE797-96C2-F346-9600-29DC81893EE1}" destId="{A76144BF-AC2A-E748-B155-331F36A97B88}" srcOrd="3" destOrd="0" presId="urn:microsoft.com/office/officeart/2005/8/layout/lProcess2"/>
    <dgm:cxn modelId="{CDC59BF8-2DB9-7A49-B114-C7F4FAAE4255}" type="presParOf" srcId="{E32BE797-96C2-F346-9600-29DC81893EE1}" destId="{3FD24EAB-88B4-F14F-B103-12FCC5F02BE9}" srcOrd="4" destOrd="0" presId="urn:microsoft.com/office/officeart/2005/8/layout/lProcess2"/>
    <dgm:cxn modelId="{63D5702C-3723-C14D-A79E-37EE916B9D71}" type="presParOf" srcId="{3FD24EAB-88B4-F14F-B103-12FCC5F02BE9}" destId="{23632F66-C2BA-3E4E-B809-BFB893A3035E}" srcOrd="0" destOrd="0" presId="urn:microsoft.com/office/officeart/2005/8/layout/lProcess2"/>
    <dgm:cxn modelId="{E1ACCDB5-7371-AD40-B9C4-034C0617CA2C}" type="presParOf" srcId="{3FD24EAB-88B4-F14F-B103-12FCC5F02BE9}" destId="{11DE0E84-679C-3645-878F-C3BDE06016BA}" srcOrd="1" destOrd="0" presId="urn:microsoft.com/office/officeart/2005/8/layout/lProcess2"/>
    <dgm:cxn modelId="{86F2740C-F3B3-2C43-9F68-A5DABFA41A69}" type="presParOf" srcId="{3FD24EAB-88B4-F14F-B103-12FCC5F02BE9}" destId="{C628C34F-C40F-B944-9318-8B0BC769EA9F}" srcOrd="2" destOrd="0" presId="urn:microsoft.com/office/officeart/2005/8/layout/lProcess2"/>
    <dgm:cxn modelId="{44F87AFF-FAD2-7344-8EAD-6328213004F8}" type="presParOf" srcId="{C628C34F-C40F-B944-9318-8B0BC769EA9F}" destId="{02A93532-FB58-F942-ABDE-AD9E8DCEB53E}" srcOrd="0" destOrd="0" presId="urn:microsoft.com/office/officeart/2005/8/layout/lProcess2"/>
    <dgm:cxn modelId="{95CF4EEB-AF2E-9C43-AFED-4DFE34D837A3}" type="presParOf" srcId="{02A93532-FB58-F942-ABDE-AD9E8DCEB53E}" destId="{DB4712A4-A8EC-6947-846B-B688B951D68A}" srcOrd="0" destOrd="0" presId="urn:microsoft.com/office/officeart/2005/8/layout/lProcess2"/>
    <dgm:cxn modelId="{C280FE01-13AD-2848-81F5-3AC8283400CF}" type="presParOf" srcId="{02A93532-FB58-F942-ABDE-AD9E8DCEB53E}" destId="{5AF5622F-62A4-9847-A0E4-506F4B41BA2B}" srcOrd="1" destOrd="0" presId="urn:microsoft.com/office/officeart/2005/8/layout/lProcess2"/>
    <dgm:cxn modelId="{73433AE4-BFDF-C14E-8C59-44BB9A20A7E5}" type="presParOf" srcId="{02A93532-FB58-F942-ABDE-AD9E8DCEB53E}" destId="{6E080700-D357-614C-AFE3-FDD81AC3275E}" srcOrd="2" destOrd="0" presId="urn:microsoft.com/office/officeart/2005/8/layout/lProcess2"/>
    <dgm:cxn modelId="{48073AEC-5F5B-E24C-A6DD-901CC7A51EC7}" type="presParOf" srcId="{02A93532-FB58-F942-ABDE-AD9E8DCEB53E}" destId="{3FA315C7-9FCA-9F45-974C-8A0B0541E788}" srcOrd="3" destOrd="0" presId="urn:microsoft.com/office/officeart/2005/8/layout/lProcess2"/>
    <dgm:cxn modelId="{2FF5D14C-88F4-2B45-ADF8-F5DCF5AAC069}" type="presParOf" srcId="{02A93532-FB58-F942-ABDE-AD9E8DCEB53E}" destId="{5ECBC388-19E3-A348-A15D-7278B74288CE}" srcOrd="4" destOrd="0" presId="urn:microsoft.com/office/officeart/2005/8/layout/lProcess2"/>
    <dgm:cxn modelId="{01E98B8C-20C4-2E44-B6A4-2B7914C8F0B5}" type="presParOf" srcId="{02A93532-FB58-F942-ABDE-AD9E8DCEB53E}" destId="{D5377D97-A984-1F4C-B36A-4775D1D4D14F}" srcOrd="5" destOrd="0" presId="urn:microsoft.com/office/officeart/2005/8/layout/lProcess2"/>
    <dgm:cxn modelId="{EE9CE8C0-410E-EC40-A268-3873BDCC864C}" type="presParOf" srcId="{02A93532-FB58-F942-ABDE-AD9E8DCEB53E}" destId="{FBC29556-C712-F540-A66A-63AF0BCD5468}" srcOrd="6" destOrd="0" presId="urn:microsoft.com/office/officeart/2005/8/layout/lProcess2"/>
    <dgm:cxn modelId="{026CE0DC-E8EE-674A-B8B8-BD36D610E5B1}" type="presParOf" srcId="{02A93532-FB58-F942-ABDE-AD9E8DCEB53E}" destId="{730DBD45-943D-1043-9833-104D3B97F47E}" srcOrd="7" destOrd="0" presId="urn:microsoft.com/office/officeart/2005/8/layout/lProcess2"/>
    <dgm:cxn modelId="{8CDA7D97-FDCC-1346-98B4-DD04493F32CE}" type="presParOf" srcId="{02A93532-FB58-F942-ABDE-AD9E8DCEB53E}" destId="{6FDA072C-C8B3-EB4F-86AF-320FE392A1C2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B863036-86A4-9847-B0C3-11CDDAE5205E}" type="doc">
      <dgm:prSet loTypeId="urn:microsoft.com/office/officeart/2005/8/layout/lProcess2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AB91E03-48C8-D445-9B0D-F7F10A12769C}">
      <dgm:prSet phldrT="[Text]"/>
      <dgm:spPr/>
      <dgm:t>
        <a:bodyPr/>
        <a:lstStyle/>
        <a:p>
          <a:r>
            <a:rPr lang="en-US" dirty="0" smtClean="0"/>
            <a:t>Hank</a:t>
          </a:r>
          <a:endParaRPr lang="en-US" dirty="0"/>
        </a:p>
      </dgm:t>
    </dgm:pt>
    <dgm:pt modelId="{405F3749-27E5-5E4C-830D-83D1E43CC50E}" type="parTrans" cxnId="{99D94112-F4A3-2A4A-8884-790987C96E67}">
      <dgm:prSet/>
      <dgm:spPr/>
      <dgm:t>
        <a:bodyPr/>
        <a:lstStyle/>
        <a:p>
          <a:endParaRPr lang="en-US"/>
        </a:p>
      </dgm:t>
    </dgm:pt>
    <dgm:pt modelId="{1AEBFC96-E988-3A45-B7E8-787F90B415E0}" type="sibTrans" cxnId="{99D94112-F4A3-2A4A-8884-790987C96E67}">
      <dgm:prSet/>
      <dgm:spPr/>
      <dgm:t>
        <a:bodyPr/>
        <a:lstStyle/>
        <a:p>
          <a:endParaRPr lang="en-US"/>
        </a:p>
      </dgm:t>
    </dgm:pt>
    <dgm:pt modelId="{58DA2235-BD47-5740-8AA5-B82456ACD5A4}">
      <dgm:prSet phldrT="[Text]"/>
      <dgm:spPr/>
      <dgm:t>
        <a:bodyPr/>
        <a:lstStyle/>
        <a:p>
          <a:r>
            <a:rPr lang="en-US" dirty="0" smtClean="0"/>
            <a:t>Fred</a:t>
          </a:r>
          <a:endParaRPr lang="en-US" dirty="0"/>
        </a:p>
      </dgm:t>
    </dgm:pt>
    <dgm:pt modelId="{5769A89B-EBC6-234B-A766-E17E0A852C70}" type="parTrans" cxnId="{E8AFFFA0-E6A8-534E-9E43-3B4896391DDD}">
      <dgm:prSet/>
      <dgm:spPr/>
      <dgm:t>
        <a:bodyPr/>
        <a:lstStyle/>
        <a:p>
          <a:endParaRPr lang="en-US"/>
        </a:p>
      </dgm:t>
    </dgm:pt>
    <dgm:pt modelId="{B0139574-F950-DC47-8BBC-E501C7D14992}" type="sibTrans" cxnId="{E8AFFFA0-E6A8-534E-9E43-3B4896391DDD}">
      <dgm:prSet/>
      <dgm:spPr/>
      <dgm:t>
        <a:bodyPr/>
        <a:lstStyle/>
        <a:p>
          <a:endParaRPr lang="en-US"/>
        </a:p>
      </dgm:t>
    </dgm:pt>
    <dgm:pt modelId="{FBED175E-B974-744D-ABA2-796B7046466A}">
      <dgm:prSet phldrT="[Text]" custT="1"/>
      <dgm:spPr/>
      <dgm:t>
        <a:bodyPr/>
        <a:lstStyle/>
        <a:p>
          <a:r>
            <a:rPr lang="en-US" sz="1900" dirty="0" smtClean="0"/>
            <a:t>12 years old Caucasian male</a:t>
          </a:r>
          <a:endParaRPr lang="en-US" sz="1900" dirty="0"/>
        </a:p>
      </dgm:t>
    </dgm:pt>
    <dgm:pt modelId="{DB0B0397-3F28-694C-B2C1-B387B62FC7D0}" type="parTrans" cxnId="{1C65071C-57B2-D546-A108-959085E99B6E}">
      <dgm:prSet/>
      <dgm:spPr/>
      <dgm:t>
        <a:bodyPr/>
        <a:lstStyle/>
        <a:p>
          <a:endParaRPr lang="en-US"/>
        </a:p>
      </dgm:t>
    </dgm:pt>
    <dgm:pt modelId="{B1666D38-75B1-B840-B100-0B61383D1F09}" type="sibTrans" cxnId="{1C65071C-57B2-D546-A108-959085E99B6E}">
      <dgm:prSet/>
      <dgm:spPr/>
      <dgm:t>
        <a:bodyPr/>
        <a:lstStyle/>
        <a:p>
          <a:endParaRPr lang="en-US"/>
        </a:p>
      </dgm:t>
    </dgm:pt>
    <dgm:pt modelId="{BF79BCD7-9725-4146-B7C8-DE61DF3F9A69}">
      <dgm:prSet phldrT="[Text]"/>
      <dgm:spPr/>
      <dgm:t>
        <a:bodyPr/>
        <a:lstStyle/>
        <a:p>
          <a:r>
            <a:rPr lang="en-US" dirty="0" smtClean="0"/>
            <a:t>Chuck</a:t>
          </a:r>
          <a:endParaRPr lang="en-US" dirty="0"/>
        </a:p>
      </dgm:t>
    </dgm:pt>
    <dgm:pt modelId="{69909548-9937-5843-81CF-5DA177A20865}" type="parTrans" cxnId="{9D3D40B2-C49E-CC42-B50A-F27B051077CD}">
      <dgm:prSet/>
      <dgm:spPr/>
      <dgm:t>
        <a:bodyPr/>
        <a:lstStyle/>
        <a:p>
          <a:endParaRPr lang="en-US"/>
        </a:p>
      </dgm:t>
    </dgm:pt>
    <dgm:pt modelId="{01A2E6E7-DF63-BE4E-9115-AC3845DFFC92}" type="sibTrans" cxnId="{9D3D40B2-C49E-CC42-B50A-F27B051077CD}">
      <dgm:prSet/>
      <dgm:spPr/>
      <dgm:t>
        <a:bodyPr/>
        <a:lstStyle/>
        <a:p>
          <a:endParaRPr lang="en-US"/>
        </a:p>
      </dgm:t>
    </dgm:pt>
    <dgm:pt modelId="{76EAA4D4-8AF0-1B40-B55E-470176397DED}">
      <dgm:prSet phldrT="[Text]"/>
      <dgm:spPr/>
      <dgm:t>
        <a:bodyPr/>
        <a:lstStyle/>
        <a:p>
          <a:endParaRPr lang="en-US" dirty="0"/>
        </a:p>
      </dgm:t>
    </dgm:pt>
    <dgm:pt modelId="{7B49EFA7-6905-0C47-9043-C36B676B818B}" type="parTrans" cxnId="{EAF598B6-E930-6849-AE98-D8C2ACF04608}">
      <dgm:prSet/>
      <dgm:spPr/>
      <dgm:t>
        <a:bodyPr/>
        <a:lstStyle/>
        <a:p>
          <a:endParaRPr lang="en-US"/>
        </a:p>
      </dgm:t>
    </dgm:pt>
    <dgm:pt modelId="{64180CCC-2971-5B40-9E12-369D48275CAC}" type="sibTrans" cxnId="{EAF598B6-E930-6849-AE98-D8C2ACF04608}">
      <dgm:prSet/>
      <dgm:spPr/>
      <dgm:t>
        <a:bodyPr/>
        <a:lstStyle/>
        <a:p>
          <a:endParaRPr lang="en-US"/>
        </a:p>
      </dgm:t>
    </dgm:pt>
    <dgm:pt modelId="{913DAAE6-6782-9043-89DB-4FB4D7E1C3FE}">
      <dgm:prSet phldrT="[Text]" custT="1"/>
      <dgm:spPr/>
      <dgm:t>
        <a:bodyPr/>
        <a:lstStyle/>
        <a:p>
          <a:r>
            <a:rPr lang="en-US" sz="1900" dirty="0" smtClean="0"/>
            <a:t>15 year old Caucasian male</a:t>
          </a:r>
          <a:endParaRPr lang="en-US" sz="1900" dirty="0"/>
        </a:p>
      </dgm:t>
    </dgm:pt>
    <dgm:pt modelId="{1A5A3B5D-FA49-1048-981E-D0F627A08A28}" type="parTrans" cxnId="{F08F5F50-B840-E546-81C7-D513DA07B41F}">
      <dgm:prSet/>
      <dgm:spPr/>
      <dgm:t>
        <a:bodyPr/>
        <a:lstStyle/>
        <a:p>
          <a:endParaRPr lang="en-US"/>
        </a:p>
      </dgm:t>
    </dgm:pt>
    <dgm:pt modelId="{C8546C5E-2B4E-104F-8873-E66DF65F8EB4}" type="sibTrans" cxnId="{F08F5F50-B840-E546-81C7-D513DA07B41F}">
      <dgm:prSet/>
      <dgm:spPr/>
      <dgm:t>
        <a:bodyPr/>
        <a:lstStyle/>
        <a:p>
          <a:endParaRPr lang="en-US"/>
        </a:p>
      </dgm:t>
    </dgm:pt>
    <dgm:pt modelId="{82559EA2-0DEE-D94B-86F6-3E28C2DB7D8B}">
      <dgm:prSet phldrT="[Text]" custT="1"/>
      <dgm:spPr/>
      <dgm:t>
        <a:bodyPr/>
        <a:lstStyle/>
        <a:p>
          <a:r>
            <a:rPr lang="en-US" sz="1900" dirty="0" smtClean="0"/>
            <a:t>Autism Spectrum Disorder</a:t>
          </a:r>
          <a:endParaRPr lang="en-US" sz="1900" dirty="0"/>
        </a:p>
      </dgm:t>
    </dgm:pt>
    <dgm:pt modelId="{4B827490-DB31-3B49-A550-B9C92AC37CF5}" type="parTrans" cxnId="{8F0AF814-092C-8847-B159-39FD9FFED691}">
      <dgm:prSet/>
      <dgm:spPr/>
      <dgm:t>
        <a:bodyPr/>
        <a:lstStyle/>
        <a:p>
          <a:endParaRPr lang="en-US"/>
        </a:p>
      </dgm:t>
    </dgm:pt>
    <dgm:pt modelId="{E1BA0A48-CAA8-D944-83B1-456D5039D6BB}" type="sibTrans" cxnId="{8F0AF814-092C-8847-B159-39FD9FFED691}">
      <dgm:prSet/>
      <dgm:spPr/>
      <dgm:t>
        <a:bodyPr/>
        <a:lstStyle/>
        <a:p>
          <a:endParaRPr lang="en-US"/>
        </a:p>
      </dgm:t>
    </dgm:pt>
    <dgm:pt modelId="{1E005C8E-3474-C84E-BDBD-E1714A60A0F4}">
      <dgm:prSet phldrT="[Text]"/>
      <dgm:spPr/>
      <dgm:t>
        <a:bodyPr/>
        <a:lstStyle/>
        <a:p>
          <a:endParaRPr lang="en-US" dirty="0"/>
        </a:p>
      </dgm:t>
    </dgm:pt>
    <dgm:pt modelId="{5EF58ED6-4C00-AC4F-AAD7-4EB1B854C197}" type="parTrans" cxnId="{5FAC9FEA-D614-4841-8210-D04D3947964C}">
      <dgm:prSet/>
      <dgm:spPr/>
      <dgm:t>
        <a:bodyPr/>
        <a:lstStyle/>
        <a:p>
          <a:endParaRPr lang="en-US"/>
        </a:p>
      </dgm:t>
    </dgm:pt>
    <dgm:pt modelId="{1FF13713-9D6F-D54A-BF3E-3A9F406C3A07}" type="sibTrans" cxnId="{5FAC9FEA-D614-4841-8210-D04D3947964C}">
      <dgm:prSet/>
      <dgm:spPr/>
      <dgm:t>
        <a:bodyPr/>
        <a:lstStyle/>
        <a:p>
          <a:endParaRPr lang="en-US"/>
        </a:p>
      </dgm:t>
    </dgm:pt>
    <dgm:pt modelId="{DC271118-79CF-984D-9120-EE2F99390599}">
      <dgm:prSet phldrT="[Text]" custT="1"/>
      <dgm:spPr/>
      <dgm:t>
        <a:bodyPr/>
        <a:lstStyle/>
        <a:p>
          <a:r>
            <a:rPr lang="en-US" sz="1900" dirty="0" smtClean="0"/>
            <a:t>Autism Spectrum Disorder</a:t>
          </a:r>
          <a:endParaRPr lang="en-US" sz="1900" dirty="0"/>
        </a:p>
      </dgm:t>
    </dgm:pt>
    <dgm:pt modelId="{D8BFA0BE-48D4-654A-AB38-D4AAA5E53C22}" type="parTrans" cxnId="{0CE5C2E8-DDEE-034B-89C2-76F59AAA7FDE}">
      <dgm:prSet/>
      <dgm:spPr/>
      <dgm:t>
        <a:bodyPr/>
        <a:lstStyle/>
        <a:p>
          <a:endParaRPr lang="en-US"/>
        </a:p>
      </dgm:t>
    </dgm:pt>
    <dgm:pt modelId="{2CC9CA00-4B72-DA45-A938-EAF14E434E0D}" type="sibTrans" cxnId="{0CE5C2E8-DDEE-034B-89C2-76F59AAA7FDE}">
      <dgm:prSet/>
      <dgm:spPr/>
      <dgm:t>
        <a:bodyPr/>
        <a:lstStyle/>
        <a:p>
          <a:endParaRPr lang="en-US"/>
        </a:p>
      </dgm:t>
    </dgm:pt>
    <dgm:pt modelId="{3C055A47-3C86-A143-BD89-43956ACE0919}">
      <dgm:prSet phldrT="[Text]" custT="1"/>
      <dgm:spPr/>
      <dgm:t>
        <a:bodyPr/>
        <a:lstStyle/>
        <a:p>
          <a:r>
            <a:rPr lang="en-US" sz="1900" dirty="0" smtClean="0"/>
            <a:t>13 year old Caucasian male</a:t>
          </a:r>
          <a:endParaRPr lang="en-US" sz="1900" dirty="0"/>
        </a:p>
      </dgm:t>
    </dgm:pt>
    <dgm:pt modelId="{B1EDFAFC-A0D9-3446-87F0-3FC29D90F2AE}" type="parTrans" cxnId="{6B75FD3A-8742-D14F-8D95-437A9E6408E5}">
      <dgm:prSet/>
      <dgm:spPr/>
      <dgm:t>
        <a:bodyPr/>
        <a:lstStyle/>
        <a:p>
          <a:endParaRPr lang="en-US"/>
        </a:p>
      </dgm:t>
    </dgm:pt>
    <dgm:pt modelId="{1F29DC73-A47D-344D-BF89-84E3F799B600}" type="sibTrans" cxnId="{6B75FD3A-8742-D14F-8D95-437A9E6408E5}">
      <dgm:prSet/>
      <dgm:spPr/>
      <dgm:t>
        <a:bodyPr/>
        <a:lstStyle/>
        <a:p>
          <a:endParaRPr lang="en-US"/>
        </a:p>
      </dgm:t>
    </dgm:pt>
    <dgm:pt modelId="{2B5D809A-A530-2345-999C-88FDF004EAA4}">
      <dgm:prSet phldrT="[Text]" custT="1"/>
      <dgm:spPr/>
      <dgm:t>
        <a:bodyPr/>
        <a:lstStyle/>
        <a:p>
          <a:r>
            <a:rPr lang="en-US" sz="1900" dirty="0" smtClean="0"/>
            <a:t>Autism Spectrum Disorder</a:t>
          </a:r>
          <a:endParaRPr lang="en-US" sz="1900" dirty="0"/>
        </a:p>
      </dgm:t>
    </dgm:pt>
    <dgm:pt modelId="{47DF3E4B-F9C3-B344-BBAA-2CC9251EC7EE}" type="parTrans" cxnId="{2C942756-9452-B246-8DB1-2D78F999447E}">
      <dgm:prSet/>
      <dgm:spPr/>
      <dgm:t>
        <a:bodyPr/>
        <a:lstStyle/>
        <a:p>
          <a:endParaRPr lang="en-US"/>
        </a:p>
      </dgm:t>
    </dgm:pt>
    <dgm:pt modelId="{3D44B86B-1DA9-A24F-9966-BD54A45478AC}" type="sibTrans" cxnId="{2C942756-9452-B246-8DB1-2D78F999447E}">
      <dgm:prSet/>
      <dgm:spPr/>
      <dgm:t>
        <a:bodyPr/>
        <a:lstStyle/>
        <a:p>
          <a:endParaRPr lang="en-US"/>
        </a:p>
      </dgm:t>
    </dgm:pt>
    <dgm:pt modelId="{C77FF418-5EAC-BC4A-A4B8-4B0C1E0FC054}">
      <dgm:prSet phldrT="[Text]"/>
      <dgm:spPr/>
      <dgm:t>
        <a:bodyPr/>
        <a:lstStyle/>
        <a:p>
          <a:endParaRPr lang="en-US" dirty="0"/>
        </a:p>
      </dgm:t>
    </dgm:pt>
    <dgm:pt modelId="{704106BE-8DDA-EE49-9C5C-1DE7F03B6E58}" type="parTrans" cxnId="{23849012-64A0-6E45-9120-0CB3D9D685EB}">
      <dgm:prSet/>
      <dgm:spPr/>
      <dgm:t>
        <a:bodyPr/>
        <a:lstStyle/>
        <a:p>
          <a:endParaRPr lang="en-US"/>
        </a:p>
      </dgm:t>
    </dgm:pt>
    <dgm:pt modelId="{D0F9A09B-E9C9-304E-86DA-83C04DAAC050}" type="sibTrans" cxnId="{23849012-64A0-6E45-9120-0CB3D9D685EB}">
      <dgm:prSet/>
      <dgm:spPr/>
      <dgm:t>
        <a:bodyPr/>
        <a:lstStyle/>
        <a:p>
          <a:endParaRPr lang="en-US"/>
        </a:p>
      </dgm:t>
    </dgm:pt>
    <dgm:pt modelId="{CFB94B47-7F5E-0C42-A586-640A4945FB0B}">
      <dgm:prSet phldrT="[Text]"/>
      <dgm:spPr/>
      <dgm:t>
        <a:bodyPr/>
        <a:lstStyle/>
        <a:p>
          <a:endParaRPr lang="en-US" dirty="0" smtClean="0"/>
        </a:p>
      </dgm:t>
    </dgm:pt>
    <dgm:pt modelId="{2523084A-E2B8-4F4E-9531-B843E65F7D49}" type="parTrans" cxnId="{E398C51B-A187-3343-BFB4-06C2CC0763BB}">
      <dgm:prSet/>
      <dgm:spPr/>
      <dgm:t>
        <a:bodyPr/>
        <a:lstStyle/>
        <a:p>
          <a:endParaRPr lang="en-US"/>
        </a:p>
      </dgm:t>
    </dgm:pt>
    <dgm:pt modelId="{7CC52573-74A8-A344-A855-F91765791157}" type="sibTrans" cxnId="{E398C51B-A187-3343-BFB4-06C2CC0763BB}">
      <dgm:prSet/>
      <dgm:spPr/>
      <dgm:t>
        <a:bodyPr/>
        <a:lstStyle/>
        <a:p>
          <a:endParaRPr lang="en-US"/>
        </a:p>
      </dgm:t>
    </dgm:pt>
    <dgm:pt modelId="{FF4000DB-1BF9-9A4C-B63C-C4D332A47172}">
      <dgm:prSet phldrT="[Text]"/>
      <dgm:spPr/>
      <dgm:t>
        <a:bodyPr/>
        <a:lstStyle/>
        <a:p>
          <a:endParaRPr lang="en-US" dirty="0"/>
        </a:p>
      </dgm:t>
    </dgm:pt>
    <dgm:pt modelId="{94C67241-7071-3D4B-B999-D22FBE36722A}" type="parTrans" cxnId="{374B6DE4-2EA7-B641-AB96-1F7F3922E77F}">
      <dgm:prSet/>
      <dgm:spPr/>
      <dgm:t>
        <a:bodyPr/>
        <a:lstStyle/>
        <a:p>
          <a:endParaRPr lang="en-US"/>
        </a:p>
      </dgm:t>
    </dgm:pt>
    <dgm:pt modelId="{2B8833A2-30AA-734B-BA17-A99C2903B8AE}" type="sibTrans" cxnId="{374B6DE4-2EA7-B641-AB96-1F7F3922E77F}">
      <dgm:prSet/>
      <dgm:spPr/>
      <dgm:t>
        <a:bodyPr/>
        <a:lstStyle/>
        <a:p>
          <a:endParaRPr lang="en-US"/>
        </a:p>
      </dgm:t>
    </dgm:pt>
    <dgm:pt modelId="{AFFC9519-132D-9946-B8CD-8A2A88FD35F0}">
      <dgm:prSet phldrT="[Text]"/>
      <dgm:spPr/>
      <dgm:t>
        <a:bodyPr/>
        <a:lstStyle/>
        <a:p>
          <a:endParaRPr lang="en-US" dirty="0"/>
        </a:p>
      </dgm:t>
    </dgm:pt>
    <dgm:pt modelId="{D54FC099-2F55-B343-A176-2A89A7E623EE}" type="parTrans" cxnId="{B51F1710-36A5-6949-BC58-58698A58BC6D}">
      <dgm:prSet/>
      <dgm:spPr/>
      <dgm:t>
        <a:bodyPr/>
        <a:lstStyle/>
        <a:p>
          <a:endParaRPr lang="en-US"/>
        </a:p>
      </dgm:t>
    </dgm:pt>
    <dgm:pt modelId="{7C8C3630-B92D-F346-AFDA-CF5CEC1D2541}" type="sibTrans" cxnId="{B51F1710-36A5-6949-BC58-58698A58BC6D}">
      <dgm:prSet/>
      <dgm:spPr/>
      <dgm:t>
        <a:bodyPr/>
        <a:lstStyle/>
        <a:p>
          <a:endParaRPr lang="en-US"/>
        </a:p>
      </dgm:t>
    </dgm:pt>
    <dgm:pt modelId="{378ADF60-A82B-6143-9CF7-7C0EBDEC86F9}">
      <dgm:prSet phldrT="[Text]"/>
      <dgm:spPr/>
      <dgm:t>
        <a:bodyPr/>
        <a:lstStyle/>
        <a:p>
          <a:endParaRPr lang="en-US" dirty="0" smtClean="0"/>
        </a:p>
      </dgm:t>
    </dgm:pt>
    <dgm:pt modelId="{C9BC35D5-47F8-864C-B762-98D30E64AE87}" type="parTrans" cxnId="{20C553BA-0426-DA4A-BE1D-D480EEE14347}">
      <dgm:prSet/>
      <dgm:spPr/>
      <dgm:t>
        <a:bodyPr/>
        <a:lstStyle/>
        <a:p>
          <a:endParaRPr lang="en-US"/>
        </a:p>
      </dgm:t>
    </dgm:pt>
    <dgm:pt modelId="{1FF9BBC0-382C-424C-8F6F-8B47242F2514}" type="sibTrans" cxnId="{20C553BA-0426-DA4A-BE1D-D480EEE14347}">
      <dgm:prSet/>
      <dgm:spPr/>
      <dgm:t>
        <a:bodyPr/>
        <a:lstStyle/>
        <a:p>
          <a:endParaRPr lang="en-US"/>
        </a:p>
      </dgm:t>
    </dgm:pt>
    <dgm:pt modelId="{A930D56B-A624-764B-A365-56DE30A97FC0}">
      <dgm:prSet phldrT="[Text]"/>
      <dgm:spPr/>
      <dgm:t>
        <a:bodyPr/>
        <a:lstStyle/>
        <a:p>
          <a:endParaRPr lang="en-US" dirty="0" smtClean="0"/>
        </a:p>
      </dgm:t>
    </dgm:pt>
    <dgm:pt modelId="{F2B820EC-71F8-7C44-9B4E-B911397D03C0}" type="parTrans" cxnId="{2906ABF3-7F35-BF46-BB6F-9E6BF441E5C6}">
      <dgm:prSet/>
      <dgm:spPr/>
      <dgm:t>
        <a:bodyPr/>
        <a:lstStyle/>
        <a:p>
          <a:endParaRPr lang="en-US"/>
        </a:p>
      </dgm:t>
    </dgm:pt>
    <dgm:pt modelId="{DF10CD44-8437-804A-9A96-5B51D82E5325}" type="sibTrans" cxnId="{2906ABF3-7F35-BF46-BB6F-9E6BF441E5C6}">
      <dgm:prSet/>
      <dgm:spPr/>
      <dgm:t>
        <a:bodyPr/>
        <a:lstStyle/>
        <a:p>
          <a:endParaRPr lang="en-US"/>
        </a:p>
      </dgm:t>
    </dgm:pt>
    <dgm:pt modelId="{031F13FE-01A0-464E-943D-B19F7CD85AE4}">
      <dgm:prSet phldrT="[Text]"/>
      <dgm:spPr/>
      <dgm:t>
        <a:bodyPr/>
        <a:lstStyle/>
        <a:p>
          <a:endParaRPr lang="en-US" dirty="0" smtClean="0"/>
        </a:p>
      </dgm:t>
    </dgm:pt>
    <dgm:pt modelId="{82102D3F-FC55-104D-88D8-3C8B67A5CC4A}" type="parTrans" cxnId="{21709B5D-7181-AA4C-9C38-42E6AA17DA8C}">
      <dgm:prSet/>
      <dgm:spPr/>
      <dgm:t>
        <a:bodyPr/>
        <a:lstStyle/>
        <a:p>
          <a:endParaRPr lang="en-US"/>
        </a:p>
      </dgm:t>
    </dgm:pt>
    <dgm:pt modelId="{6A759739-EE54-0A45-8567-6FE142A515D3}" type="sibTrans" cxnId="{21709B5D-7181-AA4C-9C38-42E6AA17DA8C}">
      <dgm:prSet/>
      <dgm:spPr/>
      <dgm:t>
        <a:bodyPr/>
        <a:lstStyle/>
        <a:p>
          <a:endParaRPr lang="en-US"/>
        </a:p>
      </dgm:t>
    </dgm:pt>
    <dgm:pt modelId="{E32BE797-96C2-F346-9600-29DC81893EE1}" type="pres">
      <dgm:prSet presAssocID="{EB863036-86A4-9847-B0C3-11CDDAE5205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E82C7D9-CF61-F840-9A3F-BC3DA5BFEB47}" type="pres">
      <dgm:prSet presAssocID="{CAB91E03-48C8-D445-9B0D-F7F10A12769C}" presName="compNode" presStyleCnt="0"/>
      <dgm:spPr/>
      <dgm:t>
        <a:bodyPr/>
        <a:lstStyle/>
        <a:p>
          <a:endParaRPr lang="en-US"/>
        </a:p>
      </dgm:t>
    </dgm:pt>
    <dgm:pt modelId="{8F723B0D-5CAC-9F41-B471-A0B4D502C0A2}" type="pres">
      <dgm:prSet presAssocID="{CAB91E03-48C8-D445-9B0D-F7F10A12769C}" presName="aNode" presStyleLbl="bgShp" presStyleIdx="0" presStyleCnt="3"/>
      <dgm:spPr/>
      <dgm:t>
        <a:bodyPr/>
        <a:lstStyle/>
        <a:p>
          <a:endParaRPr lang="en-US"/>
        </a:p>
      </dgm:t>
    </dgm:pt>
    <dgm:pt modelId="{6DB2A18D-256D-0442-BB40-F5645ED97A66}" type="pres">
      <dgm:prSet presAssocID="{CAB91E03-48C8-D445-9B0D-F7F10A12769C}" presName="textNode" presStyleLbl="bgShp" presStyleIdx="0" presStyleCnt="3"/>
      <dgm:spPr/>
      <dgm:t>
        <a:bodyPr/>
        <a:lstStyle/>
        <a:p>
          <a:endParaRPr lang="en-US"/>
        </a:p>
      </dgm:t>
    </dgm:pt>
    <dgm:pt modelId="{9BA0C98E-8A9E-EF4F-B988-DD5D1B68FD4A}" type="pres">
      <dgm:prSet presAssocID="{CAB91E03-48C8-D445-9B0D-F7F10A12769C}" presName="compChildNode" presStyleCnt="0"/>
      <dgm:spPr/>
      <dgm:t>
        <a:bodyPr/>
        <a:lstStyle/>
        <a:p>
          <a:endParaRPr lang="en-US"/>
        </a:p>
      </dgm:t>
    </dgm:pt>
    <dgm:pt modelId="{5F7D8188-CFE9-8449-8955-986ACD6AEB24}" type="pres">
      <dgm:prSet presAssocID="{CAB91E03-48C8-D445-9B0D-F7F10A12769C}" presName="theInnerList" presStyleCnt="0"/>
      <dgm:spPr/>
      <dgm:t>
        <a:bodyPr/>
        <a:lstStyle/>
        <a:p>
          <a:endParaRPr lang="en-US"/>
        </a:p>
      </dgm:t>
    </dgm:pt>
    <dgm:pt modelId="{5901564F-A314-B84D-9913-9986100BFA15}" type="pres">
      <dgm:prSet presAssocID="{913DAAE6-6782-9043-89DB-4FB4D7E1C3FE}" presName="childNode" presStyleLbl="node1" presStyleIdx="0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9300A-511F-204B-B2F1-8DECB8C1B8D3}" type="pres">
      <dgm:prSet presAssocID="{913DAAE6-6782-9043-89DB-4FB4D7E1C3FE}" presName="aSpace2" presStyleCnt="0"/>
      <dgm:spPr/>
      <dgm:t>
        <a:bodyPr/>
        <a:lstStyle/>
        <a:p>
          <a:endParaRPr lang="en-US"/>
        </a:p>
      </dgm:t>
    </dgm:pt>
    <dgm:pt modelId="{8187A348-405B-FB42-B085-2F4FE7DF162B}" type="pres">
      <dgm:prSet presAssocID="{82559EA2-0DEE-D94B-86F6-3E28C2DB7D8B}" presName="childNode" presStyleLbl="node1" presStyleIdx="1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9E1462-21FB-944F-B9BE-4D853E16B832}" type="pres">
      <dgm:prSet presAssocID="{82559EA2-0DEE-D94B-86F6-3E28C2DB7D8B}" presName="aSpace2" presStyleCnt="0"/>
      <dgm:spPr/>
      <dgm:t>
        <a:bodyPr/>
        <a:lstStyle/>
        <a:p>
          <a:endParaRPr lang="en-US"/>
        </a:p>
      </dgm:t>
    </dgm:pt>
    <dgm:pt modelId="{B124E8F8-D373-C643-B13E-0F31F8ECEEC8}" type="pres">
      <dgm:prSet presAssocID="{CFB94B47-7F5E-0C42-A586-640A4945FB0B}" presName="childNode" presStyleLbl="node1" presStyleIdx="2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4BA2F2-F93B-6C4F-8F12-CB85CFB6ACAB}" type="pres">
      <dgm:prSet presAssocID="{CFB94B47-7F5E-0C42-A586-640A4945FB0B}" presName="aSpace2" presStyleCnt="0"/>
      <dgm:spPr/>
      <dgm:t>
        <a:bodyPr/>
        <a:lstStyle/>
        <a:p>
          <a:endParaRPr lang="en-US"/>
        </a:p>
      </dgm:t>
    </dgm:pt>
    <dgm:pt modelId="{63DF47B7-9ADB-CB40-8730-D23FB157488C}" type="pres">
      <dgm:prSet presAssocID="{378ADF60-A82B-6143-9CF7-7C0EBDEC86F9}" presName="childNode" presStyleLbl="node1" presStyleIdx="3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D83A2A-9DDE-4843-9B7B-B65947194B29}" type="pres">
      <dgm:prSet presAssocID="{378ADF60-A82B-6143-9CF7-7C0EBDEC86F9}" presName="aSpace2" presStyleCnt="0"/>
      <dgm:spPr/>
    </dgm:pt>
    <dgm:pt modelId="{B3A07335-4852-2847-B9BB-84CB48DDD870}" type="pres">
      <dgm:prSet presAssocID="{1E005C8E-3474-C84E-BDBD-E1714A60A0F4}" presName="childNode" presStyleLbl="node1" presStyleIdx="4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F5C296-5D76-DA4A-9D50-0596740F9352}" type="pres">
      <dgm:prSet presAssocID="{CAB91E03-48C8-D445-9B0D-F7F10A12769C}" presName="aSpace" presStyleCnt="0"/>
      <dgm:spPr/>
      <dgm:t>
        <a:bodyPr/>
        <a:lstStyle/>
        <a:p>
          <a:endParaRPr lang="en-US"/>
        </a:p>
      </dgm:t>
    </dgm:pt>
    <dgm:pt modelId="{61A4D8B9-3025-7A4F-A8FA-A65423B3C794}" type="pres">
      <dgm:prSet presAssocID="{58DA2235-BD47-5740-8AA5-B82456ACD5A4}" presName="compNode" presStyleCnt="0"/>
      <dgm:spPr/>
      <dgm:t>
        <a:bodyPr/>
        <a:lstStyle/>
        <a:p>
          <a:endParaRPr lang="en-US"/>
        </a:p>
      </dgm:t>
    </dgm:pt>
    <dgm:pt modelId="{3FE685B3-0F3C-B44F-8887-0D36AAAE893C}" type="pres">
      <dgm:prSet presAssocID="{58DA2235-BD47-5740-8AA5-B82456ACD5A4}" presName="aNode" presStyleLbl="bgShp" presStyleIdx="1" presStyleCnt="3"/>
      <dgm:spPr/>
      <dgm:t>
        <a:bodyPr/>
        <a:lstStyle/>
        <a:p>
          <a:endParaRPr lang="en-US"/>
        </a:p>
      </dgm:t>
    </dgm:pt>
    <dgm:pt modelId="{AB4780F0-0D24-4746-822C-B027CEAC72FE}" type="pres">
      <dgm:prSet presAssocID="{58DA2235-BD47-5740-8AA5-B82456ACD5A4}" presName="textNode" presStyleLbl="bgShp" presStyleIdx="1" presStyleCnt="3"/>
      <dgm:spPr/>
      <dgm:t>
        <a:bodyPr/>
        <a:lstStyle/>
        <a:p>
          <a:endParaRPr lang="en-US"/>
        </a:p>
      </dgm:t>
    </dgm:pt>
    <dgm:pt modelId="{8F4E0568-FB33-4248-ABA0-9B37F2251AB5}" type="pres">
      <dgm:prSet presAssocID="{58DA2235-BD47-5740-8AA5-B82456ACD5A4}" presName="compChildNode" presStyleCnt="0"/>
      <dgm:spPr/>
      <dgm:t>
        <a:bodyPr/>
        <a:lstStyle/>
        <a:p>
          <a:endParaRPr lang="en-US"/>
        </a:p>
      </dgm:t>
    </dgm:pt>
    <dgm:pt modelId="{ABFD3ED3-BFA3-DA4C-85EB-38060FD39377}" type="pres">
      <dgm:prSet presAssocID="{58DA2235-BD47-5740-8AA5-B82456ACD5A4}" presName="theInnerList" presStyleCnt="0"/>
      <dgm:spPr/>
      <dgm:t>
        <a:bodyPr/>
        <a:lstStyle/>
        <a:p>
          <a:endParaRPr lang="en-US"/>
        </a:p>
      </dgm:t>
    </dgm:pt>
    <dgm:pt modelId="{CCA3A6C6-97E3-B64E-814B-83D5517D113F}" type="pres">
      <dgm:prSet presAssocID="{FBED175E-B974-744D-ABA2-796B7046466A}" presName="childNode" presStyleLbl="node1" presStyleIdx="5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F8D357-A0A6-1F40-BAA4-0DAB08CCB707}" type="pres">
      <dgm:prSet presAssocID="{FBED175E-B974-744D-ABA2-796B7046466A}" presName="aSpace2" presStyleCnt="0"/>
      <dgm:spPr/>
      <dgm:t>
        <a:bodyPr/>
        <a:lstStyle/>
        <a:p>
          <a:endParaRPr lang="en-US"/>
        </a:p>
      </dgm:t>
    </dgm:pt>
    <dgm:pt modelId="{3CC35839-59CD-9B40-8104-E2F72C48E527}" type="pres">
      <dgm:prSet presAssocID="{DC271118-79CF-984D-9120-EE2F99390599}" presName="childNode" presStyleLbl="node1" presStyleIdx="6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3C08A4-064D-214E-9935-CF69F113DF4F}" type="pres">
      <dgm:prSet presAssocID="{DC271118-79CF-984D-9120-EE2F99390599}" presName="aSpace2" presStyleCnt="0"/>
      <dgm:spPr/>
      <dgm:t>
        <a:bodyPr/>
        <a:lstStyle/>
        <a:p>
          <a:endParaRPr lang="en-US"/>
        </a:p>
      </dgm:t>
    </dgm:pt>
    <dgm:pt modelId="{347117A2-8E6D-7149-A903-1CAD0BBF31FC}" type="pres">
      <dgm:prSet presAssocID="{FF4000DB-1BF9-9A4C-B63C-C4D332A47172}" presName="childNode" presStyleLbl="node1" presStyleIdx="7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4665CF-8ABE-FA4F-9F85-D5EF573B7DFC}" type="pres">
      <dgm:prSet presAssocID="{FF4000DB-1BF9-9A4C-B63C-C4D332A47172}" presName="aSpace2" presStyleCnt="0"/>
      <dgm:spPr/>
      <dgm:t>
        <a:bodyPr/>
        <a:lstStyle/>
        <a:p>
          <a:endParaRPr lang="en-US"/>
        </a:p>
      </dgm:t>
    </dgm:pt>
    <dgm:pt modelId="{503DEF29-7389-2942-A72B-BAE03BB7AC7E}" type="pres">
      <dgm:prSet presAssocID="{A930D56B-A624-764B-A365-56DE30A97FC0}" presName="childNode" presStyleLbl="node1" presStyleIdx="8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69128B-FDB8-AC43-96C9-AC1F72CA7B36}" type="pres">
      <dgm:prSet presAssocID="{A930D56B-A624-764B-A365-56DE30A97FC0}" presName="aSpace2" presStyleCnt="0"/>
      <dgm:spPr/>
    </dgm:pt>
    <dgm:pt modelId="{A8F604D5-3463-C642-8F30-1DAFAD238831}" type="pres">
      <dgm:prSet presAssocID="{C77FF418-5EAC-BC4A-A4B8-4B0C1E0FC054}" presName="childNode" presStyleLbl="node1" presStyleIdx="9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6144BF-AC2A-E748-B155-331F36A97B88}" type="pres">
      <dgm:prSet presAssocID="{58DA2235-BD47-5740-8AA5-B82456ACD5A4}" presName="aSpace" presStyleCnt="0"/>
      <dgm:spPr/>
      <dgm:t>
        <a:bodyPr/>
        <a:lstStyle/>
        <a:p>
          <a:endParaRPr lang="en-US"/>
        </a:p>
      </dgm:t>
    </dgm:pt>
    <dgm:pt modelId="{3FD24EAB-88B4-F14F-B103-12FCC5F02BE9}" type="pres">
      <dgm:prSet presAssocID="{BF79BCD7-9725-4146-B7C8-DE61DF3F9A69}" presName="compNode" presStyleCnt="0"/>
      <dgm:spPr/>
      <dgm:t>
        <a:bodyPr/>
        <a:lstStyle/>
        <a:p>
          <a:endParaRPr lang="en-US"/>
        </a:p>
      </dgm:t>
    </dgm:pt>
    <dgm:pt modelId="{23632F66-C2BA-3E4E-B809-BFB893A3035E}" type="pres">
      <dgm:prSet presAssocID="{BF79BCD7-9725-4146-B7C8-DE61DF3F9A69}" presName="aNode" presStyleLbl="bgShp" presStyleIdx="2" presStyleCnt="3"/>
      <dgm:spPr/>
      <dgm:t>
        <a:bodyPr/>
        <a:lstStyle/>
        <a:p>
          <a:endParaRPr lang="en-US"/>
        </a:p>
      </dgm:t>
    </dgm:pt>
    <dgm:pt modelId="{11DE0E84-679C-3645-878F-C3BDE06016BA}" type="pres">
      <dgm:prSet presAssocID="{BF79BCD7-9725-4146-B7C8-DE61DF3F9A69}" presName="textNode" presStyleLbl="bgShp" presStyleIdx="2" presStyleCnt="3"/>
      <dgm:spPr/>
      <dgm:t>
        <a:bodyPr/>
        <a:lstStyle/>
        <a:p>
          <a:endParaRPr lang="en-US"/>
        </a:p>
      </dgm:t>
    </dgm:pt>
    <dgm:pt modelId="{C628C34F-C40F-B944-9318-8B0BC769EA9F}" type="pres">
      <dgm:prSet presAssocID="{BF79BCD7-9725-4146-B7C8-DE61DF3F9A69}" presName="compChildNode" presStyleCnt="0"/>
      <dgm:spPr/>
      <dgm:t>
        <a:bodyPr/>
        <a:lstStyle/>
        <a:p>
          <a:endParaRPr lang="en-US"/>
        </a:p>
      </dgm:t>
    </dgm:pt>
    <dgm:pt modelId="{02A93532-FB58-F942-ABDE-AD9E8DCEB53E}" type="pres">
      <dgm:prSet presAssocID="{BF79BCD7-9725-4146-B7C8-DE61DF3F9A69}" presName="theInnerList" presStyleCnt="0"/>
      <dgm:spPr/>
      <dgm:t>
        <a:bodyPr/>
        <a:lstStyle/>
        <a:p>
          <a:endParaRPr lang="en-US"/>
        </a:p>
      </dgm:t>
    </dgm:pt>
    <dgm:pt modelId="{DB4712A4-A8EC-6947-846B-B688B951D68A}" type="pres">
      <dgm:prSet presAssocID="{3C055A47-3C86-A143-BD89-43956ACE0919}" presName="childNode" presStyleLbl="node1" presStyleIdx="10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F5622F-62A4-9847-A0E4-506F4B41BA2B}" type="pres">
      <dgm:prSet presAssocID="{3C055A47-3C86-A143-BD89-43956ACE0919}" presName="aSpace2" presStyleCnt="0"/>
      <dgm:spPr/>
      <dgm:t>
        <a:bodyPr/>
        <a:lstStyle/>
        <a:p>
          <a:endParaRPr lang="en-US"/>
        </a:p>
      </dgm:t>
    </dgm:pt>
    <dgm:pt modelId="{6E080700-D357-614C-AFE3-FDD81AC3275E}" type="pres">
      <dgm:prSet presAssocID="{2B5D809A-A530-2345-999C-88FDF004EAA4}" presName="childNode" presStyleLbl="node1" presStyleIdx="11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A315C7-9FCA-9F45-974C-8A0B0541E788}" type="pres">
      <dgm:prSet presAssocID="{2B5D809A-A530-2345-999C-88FDF004EAA4}" presName="aSpace2" presStyleCnt="0"/>
      <dgm:spPr/>
      <dgm:t>
        <a:bodyPr/>
        <a:lstStyle/>
        <a:p>
          <a:endParaRPr lang="en-US"/>
        </a:p>
      </dgm:t>
    </dgm:pt>
    <dgm:pt modelId="{5ECBC388-19E3-A348-A15D-7278B74288CE}" type="pres">
      <dgm:prSet presAssocID="{AFFC9519-132D-9946-B8CD-8A2A88FD35F0}" presName="childNode" presStyleLbl="node1" presStyleIdx="12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377D97-A984-1F4C-B36A-4775D1D4D14F}" type="pres">
      <dgm:prSet presAssocID="{AFFC9519-132D-9946-B8CD-8A2A88FD35F0}" presName="aSpace2" presStyleCnt="0"/>
      <dgm:spPr/>
      <dgm:t>
        <a:bodyPr/>
        <a:lstStyle/>
        <a:p>
          <a:endParaRPr lang="en-US"/>
        </a:p>
      </dgm:t>
    </dgm:pt>
    <dgm:pt modelId="{FBC29556-C712-F540-A66A-63AF0BCD5468}" type="pres">
      <dgm:prSet presAssocID="{031F13FE-01A0-464E-943D-B19F7CD85AE4}" presName="childNode" presStyleLbl="node1" presStyleIdx="13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0DBD45-943D-1043-9833-104D3B97F47E}" type="pres">
      <dgm:prSet presAssocID="{031F13FE-01A0-464E-943D-B19F7CD85AE4}" presName="aSpace2" presStyleCnt="0"/>
      <dgm:spPr/>
    </dgm:pt>
    <dgm:pt modelId="{6FDA072C-C8B3-EB4F-86AF-320FE392A1C2}" type="pres">
      <dgm:prSet presAssocID="{76EAA4D4-8AF0-1B40-B55E-470176397DED}" presName="childNode" presStyleLbl="node1" presStyleIdx="14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8F5F50-B840-E546-81C7-D513DA07B41F}" srcId="{CAB91E03-48C8-D445-9B0D-F7F10A12769C}" destId="{913DAAE6-6782-9043-89DB-4FB4D7E1C3FE}" srcOrd="0" destOrd="0" parTransId="{1A5A3B5D-FA49-1048-981E-D0F627A08A28}" sibTransId="{C8546C5E-2B4E-104F-8873-E66DF65F8EB4}"/>
    <dgm:cxn modelId="{0A6956B5-63F3-8C47-AB35-3CD5E98D9896}" type="presOf" srcId="{031F13FE-01A0-464E-943D-B19F7CD85AE4}" destId="{FBC29556-C712-F540-A66A-63AF0BCD5468}" srcOrd="0" destOrd="0" presId="urn:microsoft.com/office/officeart/2005/8/layout/lProcess2"/>
    <dgm:cxn modelId="{E398C51B-A187-3343-BFB4-06C2CC0763BB}" srcId="{CAB91E03-48C8-D445-9B0D-F7F10A12769C}" destId="{CFB94B47-7F5E-0C42-A586-640A4945FB0B}" srcOrd="2" destOrd="0" parTransId="{2523084A-E2B8-4F4E-9531-B843E65F7D49}" sibTransId="{7CC52573-74A8-A344-A855-F91765791157}"/>
    <dgm:cxn modelId="{BE9E9336-9248-3B41-8695-5B05CB4DBD93}" type="presOf" srcId="{CFB94B47-7F5E-0C42-A586-640A4945FB0B}" destId="{B124E8F8-D373-C643-B13E-0F31F8ECEEC8}" srcOrd="0" destOrd="0" presId="urn:microsoft.com/office/officeart/2005/8/layout/lProcess2"/>
    <dgm:cxn modelId="{2C942756-9452-B246-8DB1-2D78F999447E}" srcId="{BF79BCD7-9725-4146-B7C8-DE61DF3F9A69}" destId="{2B5D809A-A530-2345-999C-88FDF004EAA4}" srcOrd="1" destOrd="0" parTransId="{47DF3E4B-F9C3-B344-BBAA-2CC9251EC7EE}" sibTransId="{3D44B86B-1DA9-A24F-9966-BD54A45478AC}"/>
    <dgm:cxn modelId="{7FAB9294-4AE4-2242-97B4-10E9A75C7B23}" type="presOf" srcId="{DC271118-79CF-984D-9120-EE2F99390599}" destId="{3CC35839-59CD-9B40-8104-E2F72C48E527}" srcOrd="0" destOrd="0" presId="urn:microsoft.com/office/officeart/2005/8/layout/lProcess2"/>
    <dgm:cxn modelId="{C103DA2F-2302-1946-90E2-D58967A4791F}" type="presOf" srcId="{CAB91E03-48C8-D445-9B0D-F7F10A12769C}" destId="{6DB2A18D-256D-0442-BB40-F5645ED97A66}" srcOrd="1" destOrd="0" presId="urn:microsoft.com/office/officeart/2005/8/layout/lProcess2"/>
    <dgm:cxn modelId="{99D94112-F4A3-2A4A-8884-790987C96E67}" srcId="{EB863036-86A4-9847-B0C3-11CDDAE5205E}" destId="{CAB91E03-48C8-D445-9B0D-F7F10A12769C}" srcOrd="0" destOrd="0" parTransId="{405F3749-27E5-5E4C-830D-83D1E43CC50E}" sibTransId="{1AEBFC96-E988-3A45-B7E8-787F90B415E0}"/>
    <dgm:cxn modelId="{5FAC9FEA-D614-4841-8210-D04D3947964C}" srcId="{CAB91E03-48C8-D445-9B0D-F7F10A12769C}" destId="{1E005C8E-3474-C84E-BDBD-E1714A60A0F4}" srcOrd="4" destOrd="0" parTransId="{5EF58ED6-4C00-AC4F-AAD7-4EB1B854C197}" sibTransId="{1FF13713-9D6F-D54A-BF3E-3A9F406C3A07}"/>
    <dgm:cxn modelId="{E36DE92B-777F-8D4A-BF1A-48C8FE3761AE}" type="presOf" srcId="{A930D56B-A624-764B-A365-56DE30A97FC0}" destId="{503DEF29-7389-2942-A72B-BAE03BB7AC7E}" srcOrd="0" destOrd="0" presId="urn:microsoft.com/office/officeart/2005/8/layout/lProcess2"/>
    <dgm:cxn modelId="{399B3C30-FA83-8E4B-9828-DA022D4AA6F7}" type="presOf" srcId="{FBED175E-B974-744D-ABA2-796B7046466A}" destId="{CCA3A6C6-97E3-B64E-814B-83D5517D113F}" srcOrd="0" destOrd="0" presId="urn:microsoft.com/office/officeart/2005/8/layout/lProcess2"/>
    <dgm:cxn modelId="{8C0C3E01-A2B9-5645-80F0-B6331E620E9C}" type="presOf" srcId="{2B5D809A-A530-2345-999C-88FDF004EAA4}" destId="{6E080700-D357-614C-AFE3-FDD81AC3275E}" srcOrd="0" destOrd="0" presId="urn:microsoft.com/office/officeart/2005/8/layout/lProcess2"/>
    <dgm:cxn modelId="{8028F00B-F5BF-EB45-B7A3-CF6605E22CE4}" type="presOf" srcId="{1E005C8E-3474-C84E-BDBD-E1714A60A0F4}" destId="{B3A07335-4852-2847-B9BB-84CB48DDD870}" srcOrd="0" destOrd="0" presId="urn:microsoft.com/office/officeart/2005/8/layout/lProcess2"/>
    <dgm:cxn modelId="{882F77E2-3427-C245-B47F-5DA625936DC5}" type="presOf" srcId="{58DA2235-BD47-5740-8AA5-B82456ACD5A4}" destId="{AB4780F0-0D24-4746-822C-B027CEAC72FE}" srcOrd="1" destOrd="0" presId="urn:microsoft.com/office/officeart/2005/8/layout/lProcess2"/>
    <dgm:cxn modelId="{394DCF5D-2B0F-6243-B6EC-78FE63F44D39}" type="presOf" srcId="{FF4000DB-1BF9-9A4C-B63C-C4D332A47172}" destId="{347117A2-8E6D-7149-A903-1CAD0BBF31FC}" srcOrd="0" destOrd="0" presId="urn:microsoft.com/office/officeart/2005/8/layout/lProcess2"/>
    <dgm:cxn modelId="{23849012-64A0-6E45-9120-0CB3D9D685EB}" srcId="{58DA2235-BD47-5740-8AA5-B82456ACD5A4}" destId="{C77FF418-5EAC-BC4A-A4B8-4B0C1E0FC054}" srcOrd="4" destOrd="0" parTransId="{704106BE-8DDA-EE49-9C5C-1DE7F03B6E58}" sibTransId="{D0F9A09B-E9C9-304E-86DA-83C04DAAC050}"/>
    <dgm:cxn modelId="{E8AFFFA0-E6A8-534E-9E43-3B4896391DDD}" srcId="{EB863036-86A4-9847-B0C3-11CDDAE5205E}" destId="{58DA2235-BD47-5740-8AA5-B82456ACD5A4}" srcOrd="1" destOrd="0" parTransId="{5769A89B-EBC6-234B-A766-E17E0A852C70}" sibTransId="{B0139574-F950-DC47-8BBC-E501C7D14992}"/>
    <dgm:cxn modelId="{CAB1C342-4C46-6440-B3ED-00ECA325E54B}" type="presOf" srcId="{AFFC9519-132D-9946-B8CD-8A2A88FD35F0}" destId="{5ECBC388-19E3-A348-A15D-7278B74288CE}" srcOrd="0" destOrd="0" presId="urn:microsoft.com/office/officeart/2005/8/layout/lProcess2"/>
    <dgm:cxn modelId="{C20AFC06-709C-AD43-A040-CFAC29216EF9}" type="presOf" srcId="{BF79BCD7-9725-4146-B7C8-DE61DF3F9A69}" destId="{23632F66-C2BA-3E4E-B809-BFB893A3035E}" srcOrd="0" destOrd="0" presId="urn:microsoft.com/office/officeart/2005/8/layout/lProcess2"/>
    <dgm:cxn modelId="{5FBA1302-FAD7-974D-AC94-0F09407B6A52}" type="presOf" srcId="{82559EA2-0DEE-D94B-86F6-3E28C2DB7D8B}" destId="{8187A348-405B-FB42-B085-2F4FE7DF162B}" srcOrd="0" destOrd="0" presId="urn:microsoft.com/office/officeart/2005/8/layout/lProcess2"/>
    <dgm:cxn modelId="{20B30A23-0CB1-1D4C-ACF0-3CC31EAF3917}" type="presOf" srcId="{BF79BCD7-9725-4146-B7C8-DE61DF3F9A69}" destId="{11DE0E84-679C-3645-878F-C3BDE06016BA}" srcOrd="1" destOrd="0" presId="urn:microsoft.com/office/officeart/2005/8/layout/lProcess2"/>
    <dgm:cxn modelId="{864D875F-A011-D84C-9393-CF0DAE5A98D1}" type="presOf" srcId="{3C055A47-3C86-A143-BD89-43956ACE0919}" destId="{DB4712A4-A8EC-6947-846B-B688B951D68A}" srcOrd="0" destOrd="0" presId="urn:microsoft.com/office/officeart/2005/8/layout/lProcess2"/>
    <dgm:cxn modelId="{D452B2A5-62BA-DB4F-8744-ED5D5555F189}" type="presOf" srcId="{C77FF418-5EAC-BC4A-A4B8-4B0C1E0FC054}" destId="{A8F604D5-3463-C642-8F30-1DAFAD238831}" srcOrd="0" destOrd="0" presId="urn:microsoft.com/office/officeart/2005/8/layout/lProcess2"/>
    <dgm:cxn modelId="{9D3D40B2-C49E-CC42-B50A-F27B051077CD}" srcId="{EB863036-86A4-9847-B0C3-11CDDAE5205E}" destId="{BF79BCD7-9725-4146-B7C8-DE61DF3F9A69}" srcOrd="2" destOrd="0" parTransId="{69909548-9937-5843-81CF-5DA177A20865}" sibTransId="{01A2E6E7-DF63-BE4E-9115-AC3845DFFC92}"/>
    <dgm:cxn modelId="{0CE5C2E8-DDEE-034B-89C2-76F59AAA7FDE}" srcId="{58DA2235-BD47-5740-8AA5-B82456ACD5A4}" destId="{DC271118-79CF-984D-9120-EE2F99390599}" srcOrd="1" destOrd="0" parTransId="{D8BFA0BE-48D4-654A-AB38-D4AAA5E53C22}" sibTransId="{2CC9CA00-4B72-DA45-A938-EAF14E434E0D}"/>
    <dgm:cxn modelId="{20C553BA-0426-DA4A-BE1D-D480EEE14347}" srcId="{CAB91E03-48C8-D445-9B0D-F7F10A12769C}" destId="{378ADF60-A82B-6143-9CF7-7C0EBDEC86F9}" srcOrd="3" destOrd="0" parTransId="{C9BC35D5-47F8-864C-B762-98D30E64AE87}" sibTransId="{1FF9BBC0-382C-424C-8F6F-8B47242F2514}"/>
    <dgm:cxn modelId="{EAF598B6-E930-6849-AE98-D8C2ACF04608}" srcId="{BF79BCD7-9725-4146-B7C8-DE61DF3F9A69}" destId="{76EAA4D4-8AF0-1B40-B55E-470176397DED}" srcOrd="4" destOrd="0" parTransId="{7B49EFA7-6905-0C47-9043-C36B676B818B}" sibTransId="{64180CCC-2971-5B40-9E12-369D48275CAC}"/>
    <dgm:cxn modelId="{1C65071C-57B2-D546-A108-959085E99B6E}" srcId="{58DA2235-BD47-5740-8AA5-B82456ACD5A4}" destId="{FBED175E-B974-744D-ABA2-796B7046466A}" srcOrd="0" destOrd="0" parTransId="{DB0B0397-3F28-694C-B2C1-B387B62FC7D0}" sibTransId="{B1666D38-75B1-B840-B100-0B61383D1F09}"/>
    <dgm:cxn modelId="{2906ABF3-7F35-BF46-BB6F-9E6BF441E5C6}" srcId="{58DA2235-BD47-5740-8AA5-B82456ACD5A4}" destId="{A930D56B-A624-764B-A365-56DE30A97FC0}" srcOrd="3" destOrd="0" parTransId="{F2B820EC-71F8-7C44-9B4E-B911397D03C0}" sibTransId="{DF10CD44-8437-804A-9A96-5B51D82E5325}"/>
    <dgm:cxn modelId="{8F0AF814-092C-8847-B159-39FD9FFED691}" srcId="{CAB91E03-48C8-D445-9B0D-F7F10A12769C}" destId="{82559EA2-0DEE-D94B-86F6-3E28C2DB7D8B}" srcOrd="1" destOrd="0" parTransId="{4B827490-DB31-3B49-A550-B9C92AC37CF5}" sibTransId="{E1BA0A48-CAA8-D944-83B1-456D5039D6BB}"/>
    <dgm:cxn modelId="{4BDA7CFF-9A4C-B341-A8B7-4E58E687ED1E}" type="presOf" srcId="{EB863036-86A4-9847-B0C3-11CDDAE5205E}" destId="{E32BE797-96C2-F346-9600-29DC81893EE1}" srcOrd="0" destOrd="0" presId="urn:microsoft.com/office/officeart/2005/8/layout/lProcess2"/>
    <dgm:cxn modelId="{DFFC44AC-87C8-1E49-804F-D230FA5A19BA}" type="presOf" srcId="{378ADF60-A82B-6143-9CF7-7C0EBDEC86F9}" destId="{63DF47B7-9ADB-CB40-8730-D23FB157488C}" srcOrd="0" destOrd="0" presId="urn:microsoft.com/office/officeart/2005/8/layout/lProcess2"/>
    <dgm:cxn modelId="{3200FEAB-76AE-CA48-A180-74CBF68423DB}" type="presOf" srcId="{913DAAE6-6782-9043-89DB-4FB4D7E1C3FE}" destId="{5901564F-A314-B84D-9913-9986100BFA15}" srcOrd="0" destOrd="0" presId="urn:microsoft.com/office/officeart/2005/8/layout/lProcess2"/>
    <dgm:cxn modelId="{8475985C-D7D8-F24B-99CC-CE51CBBFA0A8}" type="presOf" srcId="{CAB91E03-48C8-D445-9B0D-F7F10A12769C}" destId="{8F723B0D-5CAC-9F41-B471-A0B4D502C0A2}" srcOrd="0" destOrd="0" presId="urn:microsoft.com/office/officeart/2005/8/layout/lProcess2"/>
    <dgm:cxn modelId="{9716838C-1123-4B4B-8400-F43392024BE9}" type="presOf" srcId="{76EAA4D4-8AF0-1B40-B55E-470176397DED}" destId="{6FDA072C-C8B3-EB4F-86AF-320FE392A1C2}" srcOrd="0" destOrd="0" presId="urn:microsoft.com/office/officeart/2005/8/layout/lProcess2"/>
    <dgm:cxn modelId="{374B6DE4-2EA7-B641-AB96-1F7F3922E77F}" srcId="{58DA2235-BD47-5740-8AA5-B82456ACD5A4}" destId="{FF4000DB-1BF9-9A4C-B63C-C4D332A47172}" srcOrd="2" destOrd="0" parTransId="{94C67241-7071-3D4B-B999-D22FBE36722A}" sibTransId="{2B8833A2-30AA-734B-BA17-A99C2903B8AE}"/>
    <dgm:cxn modelId="{6B75FD3A-8742-D14F-8D95-437A9E6408E5}" srcId="{BF79BCD7-9725-4146-B7C8-DE61DF3F9A69}" destId="{3C055A47-3C86-A143-BD89-43956ACE0919}" srcOrd="0" destOrd="0" parTransId="{B1EDFAFC-A0D9-3446-87F0-3FC29D90F2AE}" sibTransId="{1F29DC73-A47D-344D-BF89-84E3F799B600}"/>
    <dgm:cxn modelId="{B51F1710-36A5-6949-BC58-58698A58BC6D}" srcId="{BF79BCD7-9725-4146-B7C8-DE61DF3F9A69}" destId="{AFFC9519-132D-9946-B8CD-8A2A88FD35F0}" srcOrd="2" destOrd="0" parTransId="{D54FC099-2F55-B343-A176-2A89A7E623EE}" sibTransId="{7C8C3630-B92D-F346-AFDA-CF5CEC1D2541}"/>
    <dgm:cxn modelId="{21709B5D-7181-AA4C-9C38-42E6AA17DA8C}" srcId="{BF79BCD7-9725-4146-B7C8-DE61DF3F9A69}" destId="{031F13FE-01A0-464E-943D-B19F7CD85AE4}" srcOrd="3" destOrd="0" parTransId="{82102D3F-FC55-104D-88D8-3C8B67A5CC4A}" sibTransId="{6A759739-EE54-0A45-8567-6FE142A515D3}"/>
    <dgm:cxn modelId="{EC9D42B8-F217-C241-A878-ACAE6C66C25A}" type="presOf" srcId="{58DA2235-BD47-5740-8AA5-B82456ACD5A4}" destId="{3FE685B3-0F3C-B44F-8887-0D36AAAE893C}" srcOrd="0" destOrd="0" presId="urn:microsoft.com/office/officeart/2005/8/layout/lProcess2"/>
    <dgm:cxn modelId="{DDD3A0D6-596D-CB4E-9DC1-DCB4FCCB106F}" type="presParOf" srcId="{E32BE797-96C2-F346-9600-29DC81893EE1}" destId="{0E82C7D9-CF61-F840-9A3F-BC3DA5BFEB47}" srcOrd="0" destOrd="0" presId="urn:microsoft.com/office/officeart/2005/8/layout/lProcess2"/>
    <dgm:cxn modelId="{42EBE3C0-6F00-4248-9F30-598E748F87A4}" type="presParOf" srcId="{0E82C7D9-CF61-F840-9A3F-BC3DA5BFEB47}" destId="{8F723B0D-5CAC-9F41-B471-A0B4D502C0A2}" srcOrd="0" destOrd="0" presId="urn:microsoft.com/office/officeart/2005/8/layout/lProcess2"/>
    <dgm:cxn modelId="{73CEEDDF-C68A-FD40-93BE-D65709478D79}" type="presParOf" srcId="{0E82C7D9-CF61-F840-9A3F-BC3DA5BFEB47}" destId="{6DB2A18D-256D-0442-BB40-F5645ED97A66}" srcOrd="1" destOrd="0" presId="urn:microsoft.com/office/officeart/2005/8/layout/lProcess2"/>
    <dgm:cxn modelId="{D562623B-55E4-0E4F-BB0E-0CC049F6ABA7}" type="presParOf" srcId="{0E82C7D9-CF61-F840-9A3F-BC3DA5BFEB47}" destId="{9BA0C98E-8A9E-EF4F-B988-DD5D1B68FD4A}" srcOrd="2" destOrd="0" presId="urn:microsoft.com/office/officeart/2005/8/layout/lProcess2"/>
    <dgm:cxn modelId="{30CDE42A-D65F-554C-A886-5D0014EB2131}" type="presParOf" srcId="{9BA0C98E-8A9E-EF4F-B988-DD5D1B68FD4A}" destId="{5F7D8188-CFE9-8449-8955-986ACD6AEB24}" srcOrd="0" destOrd="0" presId="urn:microsoft.com/office/officeart/2005/8/layout/lProcess2"/>
    <dgm:cxn modelId="{D0D84AA6-4CCD-7B49-A0F8-B1E020A3468F}" type="presParOf" srcId="{5F7D8188-CFE9-8449-8955-986ACD6AEB24}" destId="{5901564F-A314-B84D-9913-9986100BFA15}" srcOrd="0" destOrd="0" presId="urn:microsoft.com/office/officeart/2005/8/layout/lProcess2"/>
    <dgm:cxn modelId="{936B8B0A-7859-6146-91B1-36BFB68639DF}" type="presParOf" srcId="{5F7D8188-CFE9-8449-8955-986ACD6AEB24}" destId="{4079300A-511F-204B-B2F1-8DECB8C1B8D3}" srcOrd="1" destOrd="0" presId="urn:microsoft.com/office/officeart/2005/8/layout/lProcess2"/>
    <dgm:cxn modelId="{05893A11-48D7-9641-9F54-76AB894004E0}" type="presParOf" srcId="{5F7D8188-CFE9-8449-8955-986ACD6AEB24}" destId="{8187A348-405B-FB42-B085-2F4FE7DF162B}" srcOrd="2" destOrd="0" presId="urn:microsoft.com/office/officeart/2005/8/layout/lProcess2"/>
    <dgm:cxn modelId="{22850BC9-9659-744D-A991-CE05736BA7A6}" type="presParOf" srcId="{5F7D8188-CFE9-8449-8955-986ACD6AEB24}" destId="{3C9E1462-21FB-944F-B9BE-4D853E16B832}" srcOrd="3" destOrd="0" presId="urn:microsoft.com/office/officeart/2005/8/layout/lProcess2"/>
    <dgm:cxn modelId="{EA6A3695-6ABA-D546-B123-31077B12BF4F}" type="presParOf" srcId="{5F7D8188-CFE9-8449-8955-986ACD6AEB24}" destId="{B124E8F8-D373-C643-B13E-0F31F8ECEEC8}" srcOrd="4" destOrd="0" presId="urn:microsoft.com/office/officeart/2005/8/layout/lProcess2"/>
    <dgm:cxn modelId="{F9CA3CBF-A0F1-4749-BC14-10F97BAB6DA3}" type="presParOf" srcId="{5F7D8188-CFE9-8449-8955-986ACD6AEB24}" destId="{9F4BA2F2-F93B-6C4F-8F12-CB85CFB6ACAB}" srcOrd="5" destOrd="0" presId="urn:microsoft.com/office/officeart/2005/8/layout/lProcess2"/>
    <dgm:cxn modelId="{06A61BFF-63FE-FE45-B5F5-1E69D649BD81}" type="presParOf" srcId="{5F7D8188-CFE9-8449-8955-986ACD6AEB24}" destId="{63DF47B7-9ADB-CB40-8730-D23FB157488C}" srcOrd="6" destOrd="0" presId="urn:microsoft.com/office/officeart/2005/8/layout/lProcess2"/>
    <dgm:cxn modelId="{0508A59E-66D6-064D-82C1-E5FB6340AB04}" type="presParOf" srcId="{5F7D8188-CFE9-8449-8955-986ACD6AEB24}" destId="{D5D83A2A-9DDE-4843-9B7B-B65947194B29}" srcOrd="7" destOrd="0" presId="urn:microsoft.com/office/officeart/2005/8/layout/lProcess2"/>
    <dgm:cxn modelId="{02AA739F-124D-6F4E-B113-308D6BEF555C}" type="presParOf" srcId="{5F7D8188-CFE9-8449-8955-986ACD6AEB24}" destId="{B3A07335-4852-2847-B9BB-84CB48DDD870}" srcOrd="8" destOrd="0" presId="urn:microsoft.com/office/officeart/2005/8/layout/lProcess2"/>
    <dgm:cxn modelId="{A699C83A-0E68-124D-93A2-4D824C8FE0E8}" type="presParOf" srcId="{E32BE797-96C2-F346-9600-29DC81893EE1}" destId="{0EF5C296-5D76-DA4A-9D50-0596740F9352}" srcOrd="1" destOrd="0" presId="urn:microsoft.com/office/officeart/2005/8/layout/lProcess2"/>
    <dgm:cxn modelId="{3D000D5F-10E7-914B-844D-3DD90372C15A}" type="presParOf" srcId="{E32BE797-96C2-F346-9600-29DC81893EE1}" destId="{61A4D8B9-3025-7A4F-A8FA-A65423B3C794}" srcOrd="2" destOrd="0" presId="urn:microsoft.com/office/officeart/2005/8/layout/lProcess2"/>
    <dgm:cxn modelId="{5766CAB6-2AEF-244A-BA9E-27A823053B42}" type="presParOf" srcId="{61A4D8B9-3025-7A4F-A8FA-A65423B3C794}" destId="{3FE685B3-0F3C-B44F-8887-0D36AAAE893C}" srcOrd="0" destOrd="0" presId="urn:microsoft.com/office/officeart/2005/8/layout/lProcess2"/>
    <dgm:cxn modelId="{DDAF7BB9-DEFD-7E4D-9D64-8691A845901D}" type="presParOf" srcId="{61A4D8B9-3025-7A4F-A8FA-A65423B3C794}" destId="{AB4780F0-0D24-4746-822C-B027CEAC72FE}" srcOrd="1" destOrd="0" presId="urn:microsoft.com/office/officeart/2005/8/layout/lProcess2"/>
    <dgm:cxn modelId="{EB9E99E6-94B6-2B48-B0CF-CFD08B02FE00}" type="presParOf" srcId="{61A4D8B9-3025-7A4F-A8FA-A65423B3C794}" destId="{8F4E0568-FB33-4248-ABA0-9B37F2251AB5}" srcOrd="2" destOrd="0" presId="urn:microsoft.com/office/officeart/2005/8/layout/lProcess2"/>
    <dgm:cxn modelId="{8ADFDCE8-B7CE-4541-B38D-2EED57FEB950}" type="presParOf" srcId="{8F4E0568-FB33-4248-ABA0-9B37F2251AB5}" destId="{ABFD3ED3-BFA3-DA4C-85EB-38060FD39377}" srcOrd="0" destOrd="0" presId="urn:microsoft.com/office/officeart/2005/8/layout/lProcess2"/>
    <dgm:cxn modelId="{2256BE67-C4DE-DA4E-82F4-795C09E08B46}" type="presParOf" srcId="{ABFD3ED3-BFA3-DA4C-85EB-38060FD39377}" destId="{CCA3A6C6-97E3-B64E-814B-83D5517D113F}" srcOrd="0" destOrd="0" presId="urn:microsoft.com/office/officeart/2005/8/layout/lProcess2"/>
    <dgm:cxn modelId="{1785ABD5-8575-674F-8606-968427006645}" type="presParOf" srcId="{ABFD3ED3-BFA3-DA4C-85EB-38060FD39377}" destId="{3DF8D357-A0A6-1F40-BAA4-0DAB08CCB707}" srcOrd="1" destOrd="0" presId="urn:microsoft.com/office/officeart/2005/8/layout/lProcess2"/>
    <dgm:cxn modelId="{B4E6BD05-30B2-204A-88D7-281B820BC406}" type="presParOf" srcId="{ABFD3ED3-BFA3-DA4C-85EB-38060FD39377}" destId="{3CC35839-59CD-9B40-8104-E2F72C48E527}" srcOrd="2" destOrd="0" presId="urn:microsoft.com/office/officeart/2005/8/layout/lProcess2"/>
    <dgm:cxn modelId="{661CBF64-9936-0C4E-9AC9-5AB53D4CE8DE}" type="presParOf" srcId="{ABFD3ED3-BFA3-DA4C-85EB-38060FD39377}" destId="{453C08A4-064D-214E-9935-CF69F113DF4F}" srcOrd="3" destOrd="0" presId="urn:microsoft.com/office/officeart/2005/8/layout/lProcess2"/>
    <dgm:cxn modelId="{EBFD14F5-8261-DC4F-ADEB-7EE2B6739128}" type="presParOf" srcId="{ABFD3ED3-BFA3-DA4C-85EB-38060FD39377}" destId="{347117A2-8E6D-7149-A903-1CAD0BBF31FC}" srcOrd="4" destOrd="0" presId="urn:microsoft.com/office/officeart/2005/8/layout/lProcess2"/>
    <dgm:cxn modelId="{EC8DE97C-BD6C-934F-A0A2-70B1DEFE7AB4}" type="presParOf" srcId="{ABFD3ED3-BFA3-DA4C-85EB-38060FD39377}" destId="{AD4665CF-8ABE-FA4F-9F85-D5EF573B7DFC}" srcOrd="5" destOrd="0" presId="urn:microsoft.com/office/officeart/2005/8/layout/lProcess2"/>
    <dgm:cxn modelId="{24CEA5E1-40C8-9040-B3C3-3DCECB2C1FE1}" type="presParOf" srcId="{ABFD3ED3-BFA3-DA4C-85EB-38060FD39377}" destId="{503DEF29-7389-2942-A72B-BAE03BB7AC7E}" srcOrd="6" destOrd="0" presId="urn:microsoft.com/office/officeart/2005/8/layout/lProcess2"/>
    <dgm:cxn modelId="{9CC73142-0536-C448-9BD8-89230AB55B83}" type="presParOf" srcId="{ABFD3ED3-BFA3-DA4C-85EB-38060FD39377}" destId="{4C69128B-FDB8-AC43-96C9-AC1F72CA7B36}" srcOrd="7" destOrd="0" presId="urn:microsoft.com/office/officeart/2005/8/layout/lProcess2"/>
    <dgm:cxn modelId="{3CC4D398-73A0-3D47-8F1D-FADD800B938B}" type="presParOf" srcId="{ABFD3ED3-BFA3-DA4C-85EB-38060FD39377}" destId="{A8F604D5-3463-C642-8F30-1DAFAD238831}" srcOrd="8" destOrd="0" presId="urn:microsoft.com/office/officeart/2005/8/layout/lProcess2"/>
    <dgm:cxn modelId="{58AC736C-F767-2D46-A765-A49EED326D34}" type="presParOf" srcId="{E32BE797-96C2-F346-9600-29DC81893EE1}" destId="{A76144BF-AC2A-E748-B155-331F36A97B88}" srcOrd="3" destOrd="0" presId="urn:microsoft.com/office/officeart/2005/8/layout/lProcess2"/>
    <dgm:cxn modelId="{77F34970-5883-E747-AFDE-FC5F91B41E0E}" type="presParOf" srcId="{E32BE797-96C2-F346-9600-29DC81893EE1}" destId="{3FD24EAB-88B4-F14F-B103-12FCC5F02BE9}" srcOrd="4" destOrd="0" presId="urn:microsoft.com/office/officeart/2005/8/layout/lProcess2"/>
    <dgm:cxn modelId="{1E991540-A02B-0543-BAD7-77902A0268A2}" type="presParOf" srcId="{3FD24EAB-88B4-F14F-B103-12FCC5F02BE9}" destId="{23632F66-C2BA-3E4E-B809-BFB893A3035E}" srcOrd="0" destOrd="0" presId="urn:microsoft.com/office/officeart/2005/8/layout/lProcess2"/>
    <dgm:cxn modelId="{A238507B-1AA0-914E-870D-BB8427C91AA7}" type="presParOf" srcId="{3FD24EAB-88B4-F14F-B103-12FCC5F02BE9}" destId="{11DE0E84-679C-3645-878F-C3BDE06016BA}" srcOrd="1" destOrd="0" presId="urn:microsoft.com/office/officeart/2005/8/layout/lProcess2"/>
    <dgm:cxn modelId="{4B7706BD-5D39-794B-BAD9-66E1B13D51E4}" type="presParOf" srcId="{3FD24EAB-88B4-F14F-B103-12FCC5F02BE9}" destId="{C628C34F-C40F-B944-9318-8B0BC769EA9F}" srcOrd="2" destOrd="0" presId="urn:microsoft.com/office/officeart/2005/8/layout/lProcess2"/>
    <dgm:cxn modelId="{2CE95DF7-9822-5746-BCC4-BEAF39779878}" type="presParOf" srcId="{C628C34F-C40F-B944-9318-8B0BC769EA9F}" destId="{02A93532-FB58-F942-ABDE-AD9E8DCEB53E}" srcOrd="0" destOrd="0" presId="urn:microsoft.com/office/officeart/2005/8/layout/lProcess2"/>
    <dgm:cxn modelId="{705530A3-DE95-4B4E-9F13-486FB15E24B3}" type="presParOf" srcId="{02A93532-FB58-F942-ABDE-AD9E8DCEB53E}" destId="{DB4712A4-A8EC-6947-846B-B688B951D68A}" srcOrd="0" destOrd="0" presId="urn:microsoft.com/office/officeart/2005/8/layout/lProcess2"/>
    <dgm:cxn modelId="{B1012505-11EF-7745-B6C6-B00788869618}" type="presParOf" srcId="{02A93532-FB58-F942-ABDE-AD9E8DCEB53E}" destId="{5AF5622F-62A4-9847-A0E4-506F4B41BA2B}" srcOrd="1" destOrd="0" presId="urn:microsoft.com/office/officeart/2005/8/layout/lProcess2"/>
    <dgm:cxn modelId="{67385E42-E9FD-654B-AC2B-6C2B83F9F68C}" type="presParOf" srcId="{02A93532-FB58-F942-ABDE-AD9E8DCEB53E}" destId="{6E080700-D357-614C-AFE3-FDD81AC3275E}" srcOrd="2" destOrd="0" presId="urn:microsoft.com/office/officeart/2005/8/layout/lProcess2"/>
    <dgm:cxn modelId="{9D32EFF0-C5E7-734F-A654-09D6700E2146}" type="presParOf" srcId="{02A93532-FB58-F942-ABDE-AD9E8DCEB53E}" destId="{3FA315C7-9FCA-9F45-974C-8A0B0541E788}" srcOrd="3" destOrd="0" presId="urn:microsoft.com/office/officeart/2005/8/layout/lProcess2"/>
    <dgm:cxn modelId="{A3DD74E5-4907-C64F-BD83-D4BE873D2073}" type="presParOf" srcId="{02A93532-FB58-F942-ABDE-AD9E8DCEB53E}" destId="{5ECBC388-19E3-A348-A15D-7278B74288CE}" srcOrd="4" destOrd="0" presId="urn:microsoft.com/office/officeart/2005/8/layout/lProcess2"/>
    <dgm:cxn modelId="{93F14E7D-2586-1F4D-AF3F-E5D9386279B7}" type="presParOf" srcId="{02A93532-FB58-F942-ABDE-AD9E8DCEB53E}" destId="{D5377D97-A984-1F4C-B36A-4775D1D4D14F}" srcOrd="5" destOrd="0" presId="urn:microsoft.com/office/officeart/2005/8/layout/lProcess2"/>
    <dgm:cxn modelId="{D5BA23C1-6EE4-624E-B04E-F4EFF92648A0}" type="presParOf" srcId="{02A93532-FB58-F942-ABDE-AD9E8DCEB53E}" destId="{FBC29556-C712-F540-A66A-63AF0BCD5468}" srcOrd="6" destOrd="0" presId="urn:microsoft.com/office/officeart/2005/8/layout/lProcess2"/>
    <dgm:cxn modelId="{9D14ECC8-1949-1840-AF3E-173204670515}" type="presParOf" srcId="{02A93532-FB58-F942-ABDE-AD9E8DCEB53E}" destId="{730DBD45-943D-1043-9833-104D3B97F47E}" srcOrd="7" destOrd="0" presId="urn:microsoft.com/office/officeart/2005/8/layout/lProcess2"/>
    <dgm:cxn modelId="{84DD93DC-34EB-C542-B4F1-4926C115A1E3}" type="presParOf" srcId="{02A93532-FB58-F942-ABDE-AD9E8DCEB53E}" destId="{6FDA072C-C8B3-EB4F-86AF-320FE392A1C2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B863036-86A4-9847-B0C3-11CDDAE5205E}" type="doc">
      <dgm:prSet loTypeId="urn:microsoft.com/office/officeart/2005/8/layout/lProcess2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AB91E03-48C8-D445-9B0D-F7F10A12769C}">
      <dgm:prSet phldrT="[Text]"/>
      <dgm:spPr/>
      <dgm:t>
        <a:bodyPr/>
        <a:lstStyle/>
        <a:p>
          <a:r>
            <a:rPr lang="en-US" dirty="0" smtClean="0"/>
            <a:t>Fred</a:t>
          </a:r>
          <a:endParaRPr lang="en-US" dirty="0"/>
        </a:p>
      </dgm:t>
    </dgm:pt>
    <dgm:pt modelId="{405F3749-27E5-5E4C-830D-83D1E43CC50E}" type="parTrans" cxnId="{99D94112-F4A3-2A4A-8884-790987C96E67}">
      <dgm:prSet/>
      <dgm:spPr/>
      <dgm:t>
        <a:bodyPr/>
        <a:lstStyle/>
        <a:p>
          <a:endParaRPr lang="en-US"/>
        </a:p>
      </dgm:t>
    </dgm:pt>
    <dgm:pt modelId="{1AEBFC96-E988-3A45-B7E8-787F90B415E0}" type="sibTrans" cxnId="{99D94112-F4A3-2A4A-8884-790987C96E67}">
      <dgm:prSet/>
      <dgm:spPr/>
      <dgm:t>
        <a:bodyPr/>
        <a:lstStyle/>
        <a:p>
          <a:endParaRPr lang="en-US"/>
        </a:p>
      </dgm:t>
    </dgm:pt>
    <dgm:pt modelId="{58DA2235-BD47-5740-8AA5-B82456ACD5A4}">
      <dgm:prSet phldrT="[Text]"/>
      <dgm:spPr/>
      <dgm:t>
        <a:bodyPr/>
        <a:lstStyle/>
        <a:p>
          <a:r>
            <a:rPr lang="en-US" dirty="0" smtClean="0"/>
            <a:t>Hank</a:t>
          </a:r>
          <a:endParaRPr lang="en-US" dirty="0"/>
        </a:p>
      </dgm:t>
    </dgm:pt>
    <dgm:pt modelId="{5769A89B-EBC6-234B-A766-E17E0A852C70}" type="parTrans" cxnId="{E8AFFFA0-E6A8-534E-9E43-3B4896391DDD}">
      <dgm:prSet/>
      <dgm:spPr/>
      <dgm:t>
        <a:bodyPr/>
        <a:lstStyle/>
        <a:p>
          <a:endParaRPr lang="en-US"/>
        </a:p>
      </dgm:t>
    </dgm:pt>
    <dgm:pt modelId="{B0139574-F950-DC47-8BBC-E501C7D14992}" type="sibTrans" cxnId="{E8AFFFA0-E6A8-534E-9E43-3B4896391DDD}">
      <dgm:prSet/>
      <dgm:spPr/>
      <dgm:t>
        <a:bodyPr/>
        <a:lstStyle/>
        <a:p>
          <a:endParaRPr lang="en-US"/>
        </a:p>
      </dgm:t>
    </dgm:pt>
    <dgm:pt modelId="{FBED175E-B974-744D-ABA2-796B7046466A}">
      <dgm:prSet phldrT="[Text]"/>
      <dgm:spPr/>
      <dgm:t>
        <a:bodyPr/>
        <a:lstStyle/>
        <a:p>
          <a:r>
            <a:rPr lang="en-US" dirty="0" smtClean="0"/>
            <a:t>15 years old Caucasian male</a:t>
          </a:r>
          <a:endParaRPr lang="en-US" dirty="0"/>
        </a:p>
      </dgm:t>
    </dgm:pt>
    <dgm:pt modelId="{DB0B0397-3F28-694C-B2C1-B387B62FC7D0}" type="parTrans" cxnId="{1C65071C-57B2-D546-A108-959085E99B6E}">
      <dgm:prSet/>
      <dgm:spPr/>
      <dgm:t>
        <a:bodyPr/>
        <a:lstStyle/>
        <a:p>
          <a:endParaRPr lang="en-US"/>
        </a:p>
      </dgm:t>
    </dgm:pt>
    <dgm:pt modelId="{B1666D38-75B1-B840-B100-0B61383D1F09}" type="sibTrans" cxnId="{1C65071C-57B2-D546-A108-959085E99B6E}">
      <dgm:prSet/>
      <dgm:spPr/>
      <dgm:t>
        <a:bodyPr/>
        <a:lstStyle/>
        <a:p>
          <a:endParaRPr lang="en-US"/>
        </a:p>
      </dgm:t>
    </dgm:pt>
    <dgm:pt modelId="{BF79BCD7-9725-4146-B7C8-DE61DF3F9A69}">
      <dgm:prSet phldrT="[Text]"/>
      <dgm:spPr/>
      <dgm:t>
        <a:bodyPr/>
        <a:lstStyle/>
        <a:p>
          <a:r>
            <a:rPr lang="en-US" dirty="0" smtClean="0"/>
            <a:t>Chuck</a:t>
          </a:r>
          <a:endParaRPr lang="en-US" dirty="0"/>
        </a:p>
      </dgm:t>
    </dgm:pt>
    <dgm:pt modelId="{69909548-9937-5843-81CF-5DA177A20865}" type="parTrans" cxnId="{9D3D40B2-C49E-CC42-B50A-F27B051077CD}">
      <dgm:prSet/>
      <dgm:spPr/>
      <dgm:t>
        <a:bodyPr/>
        <a:lstStyle/>
        <a:p>
          <a:endParaRPr lang="en-US"/>
        </a:p>
      </dgm:t>
    </dgm:pt>
    <dgm:pt modelId="{01A2E6E7-DF63-BE4E-9115-AC3845DFFC92}" type="sibTrans" cxnId="{9D3D40B2-C49E-CC42-B50A-F27B051077CD}">
      <dgm:prSet/>
      <dgm:spPr/>
      <dgm:t>
        <a:bodyPr/>
        <a:lstStyle/>
        <a:p>
          <a:endParaRPr lang="en-US"/>
        </a:p>
      </dgm:t>
    </dgm:pt>
    <dgm:pt modelId="{76EAA4D4-8AF0-1B40-B55E-470176397DED}">
      <dgm:prSet phldrT="[Text]"/>
      <dgm:spPr/>
      <dgm:t>
        <a:bodyPr/>
        <a:lstStyle/>
        <a:p>
          <a:endParaRPr lang="en-US" dirty="0"/>
        </a:p>
      </dgm:t>
    </dgm:pt>
    <dgm:pt modelId="{7B49EFA7-6905-0C47-9043-C36B676B818B}" type="parTrans" cxnId="{EAF598B6-E930-6849-AE98-D8C2ACF04608}">
      <dgm:prSet/>
      <dgm:spPr/>
      <dgm:t>
        <a:bodyPr/>
        <a:lstStyle/>
        <a:p>
          <a:endParaRPr lang="en-US"/>
        </a:p>
      </dgm:t>
    </dgm:pt>
    <dgm:pt modelId="{64180CCC-2971-5B40-9E12-369D48275CAC}" type="sibTrans" cxnId="{EAF598B6-E930-6849-AE98-D8C2ACF04608}">
      <dgm:prSet/>
      <dgm:spPr/>
      <dgm:t>
        <a:bodyPr/>
        <a:lstStyle/>
        <a:p>
          <a:endParaRPr lang="en-US"/>
        </a:p>
      </dgm:t>
    </dgm:pt>
    <dgm:pt modelId="{913DAAE6-6782-9043-89DB-4FB4D7E1C3FE}">
      <dgm:prSet phldrT="[Text]"/>
      <dgm:spPr/>
      <dgm:t>
        <a:bodyPr/>
        <a:lstStyle/>
        <a:p>
          <a:r>
            <a:rPr lang="en-US" dirty="0" smtClean="0"/>
            <a:t>12 year old Caucasian male</a:t>
          </a:r>
          <a:endParaRPr lang="en-US" dirty="0"/>
        </a:p>
      </dgm:t>
    </dgm:pt>
    <dgm:pt modelId="{1A5A3B5D-FA49-1048-981E-D0F627A08A28}" type="parTrans" cxnId="{F08F5F50-B840-E546-81C7-D513DA07B41F}">
      <dgm:prSet/>
      <dgm:spPr/>
      <dgm:t>
        <a:bodyPr/>
        <a:lstStyle/>
        <a:p>
          <a:endParaRPr lang="en-US"/>
        </a:p>
      </dgm:t>
    </dgm:pt>
    <dgm:pt modelId="{C8546C5E-2B4E-104F-8873-E66DF65F8EB4}" type="sibTrans" cxnId="{F08F5F50-B840-E546-81C7-D513DA07B41F}">
      <dgm:prSet/>
      <dgm:spPr/>
      <dgm:t>
        <a:bodyPr/>
        <a:lstStyle/>
        <a:p>
          <a:endParaRPr lang="en-US"/>
        </a:p>
      </dgm:t>
    </dgm:pt>
    <dgm:pt modelId="{82559EA2-0DEE-D94B-86F6-3E28C2DB7D8B}">
      <dgm:prSet phldrT="[Text]"/>
      <dgm:spPr/>
      <dgm:t>
        <a:bodyPr/>
        <a:lstStyle/>
        <a:p>
          <a:r>
            <a:rPr lang="en-US" dirty="0" smtClean="0"/>
            <a:t>Autism Spectrum Disorder</a:t>
          </a:r>
          <a:endParaRPr lang="en-US" dirty="0"/>
        </a:p>
      </dgm:t>
    </dgm:pt>
    <dgm:pt modelId="{4B827490-DB31-3B49-A550-B9C92AC37CF5}" type="parTrans" cxnId="{8F0AF814-092C-8847-B159-39FD9FFED691}">
      <dgm:prSet/>
      <dgm:spPr/>
      <dgm:t>
        <a:bodyPr/>
        <a:lstStyle/>
        <a:p>
          <a:endParaRPr lang="en-US"/>
        </a:p>
      </dgm:t>
    </dgm:pt>
    <dgm:pt modelId="{E1BA0A48-CAA8-D944-83B1-456D5039D6BB}" type="sibTrans" cxnId="{8F0AF814-092C-8847-B159-39FD9FFED691}">
      <dgm:prSet/>
      <dgm:spPr/>
      <dgm:t>
        <a:bodyPr/>
        <a:lstStyle/>
        <a:p>
          <a:endParaRPr lang="en-US"/>
        </a:p>
      </dgm:t>
    </dgm:pt>
    <dgm:pt modelId="{1E005C8E-3474-C84E-BDBD-E1714A60A0F4}">
      <dgm:prSet phldrT="[Text]"/>
      <dgm:spPr/>
      <dgm:t>
        <a:bodyPr/>
        <a:lstStyle/>
        <a:p>
          <a:endParaRPr lang="en-US" dirty="0"/>
        </a:p>
      </dgm:t>
    </dgm:pt>
    <dgm:pt modelId="{5EF58ED6-4C00-AC4F-AAD7-4EB1B854C197}" type="parTrans" cxnId="{5FAC9FEA-D614-4841-8210-D04D3947964C}">
      <dgm:prSet/>
      <dgm:spPr/>
      <dgm:t>
        <a:bodyPr/>
        <a:lstStyle/>
        <a:p>
          <a:endParaRPr lang="en-US"/>
        </a:p>
      </dgm:t>
    </dgm:pt>
    <dgm:pt modelId="{1FF13713-9D6F-D54A-BF3E-3A9F406C3A07}" type="sibTrans" cxnId="{5FAC9FEA-D614-4841-8210-D04D3947964C}">
      <dgm:prSet/>
      <dgm:spPr/>
      <dgm:t>
        <a:bodyPr/>
        <a:lstStyle/>
        <a:p>
          <a:endParaRPr lang="en-US"/>
        </a:p>
      </dgm:t>
    </dgm:pt>
    <dgm:pt modelId="{DC271118-79CF-984D-9120-EE2F99390599}">
      <dgm:prSet phldrT="[Text]"/>
      <dgm:spPr/>
      <dgm:t>
        <a:bodyPr/>
        <a:lstStyle/>
        <a:p>
          <a:r>
            <a:rPr lang="en-US" dirty="0" smtClean="0"/>
            <a:t>Autism Spectrum Disorder</a:t>
          </a:r>
          <a:endParaRPr lang="en-US" dirty="0"/>
        </a:p>
      </dgm:t>
    </dgm:pt>
    <dgm:pt modelId="{D8BFA0BE-48D4-654A-AB38-D4AAA5E53C22}" type="parTrans" cxnId="{0CE5C2E8-DDEE-034B-89C2-76F59AAA7FDE}">
      <dgm:prSet/>
      <dgm:spPr/>
      <dgm:t>
        <a:bodyPr/>
        <a:lstStyle/>
        <a:p>
          <a:endParaRPr lang="en-US"/>
        </a:p>
      </dgm:t>
    </dgm:pt>
    <dgm:pt modelId="{2CC9CA00-4B72-DA45-A938-EAF14E434E0D}" type="sibTrans" cxnId="{0CE5C2E8-DDEE-034B-89C2-76F59AAA7FDE}">
      <dgm:prSet/>
      <dgm:spPr/>
      <dgm:t>
        <a:bodyPr/>
        <a:lstStyle/>
        <a:p>
          <a:endParaRPr lang="en-US"/>
        </a:p>
      </dgm:t>
    </dgm:pt>
    <dgm:pt modelId="{3C055A47-3C86-A143-BD89-43956ACE0919}">
      <dgm:prSet phldrT="[Text]"/>
      <dgm:spPr/>
      <dgm:t>
        <a:bodyPr/>
        <a:lstStyle/>
        <a:p>
          <a:r>
            <a:rPr lang="en-US" dirty="0" smtClean="0"/>
            <a:t>14 year old Caucasian male</a:t>
          </a:r>
          <a:endParaRPr lang="en-US" dirty="0"/>
        </a:p>
      </dgm:t>
    </dgm:pt>
    <dgm:pt modelId="{B1EDFAFC-A0D9-3446-87F0-3FC29D90F2AE}" type="parTrans" cxnId="{6B75FD3A-8742-D14F-8D95-437A9E6408E5}">
      <dgm:prSet/>
      <dgm:spPr/>
      <dgm:t>
        <a:bodyPr/>
        <a:lstStyle/>
        <a:p>
          <a:endParaRPr lang="en-US"/>
        </a:p>
      </dgm:t>
    </dgm:pt>
    <dgm:pt modelId="{1F29DC73-A47D-344D-BF89-84E3F799B600}" type="sibTrans" cxnId="{6B75FD3A-8742-D14F-8D95-437A9E6408E5}">
      <dgm:prSet/>
      <dgm:spPr/>
      <dgm:t>
        <a:bodyPr/>
        <a:lstStyle/>
        <a:p>
          <a:endParaRPr lang="en-US"/>
        </a:p>
      </dgm:t>
    </dgm:pt>
    <dgm:pt modelId="{2B5D809A-A530-2345-999C-88FDF004EAA4}">
      <dgm:prSet phldrT="[Text]"/>
      <dgm:spPr/>
      <dgm:t>
        <a:bodyPr/>
        <a:lstStyle/>
        <a:p>
          <a:r>
            <a:rPr lang="en-US" dirty="0" smtClean="0"/>
            <a:t>Autism Spectrum Disorder</a:t>
          </a:r>
          <a:endParaRPr lang="en-US" dirty="0"/>
        </a:p>
      </dgm:t>
    </dgm:pt>
    <dgm:pt modelId="{47DF3E4B-F9C3-B344-BBAA-2CC9251EC7EE}" type="parTrans" cxnId="{2C942756-9452-B246-8DB1-2D78F999447E}">
      <dgm:prSet/>
      <dgm:spPr/>
      <dgm:t>
        <a:bodyPr/>
        <a:lstStyle/>
        <a:p>
          <a:endParaRPr lang="en-US"/>
        </a:p>
      </dgm:t>
    </dgm:pt>
    <dgm:pt modelId="{3D44B86B-1DA9-A24F-9966-BD54A45478AC}" type="sibTrans" cxnId="{2C942756-9452-B246-8DB1-2D78F999447E}">
      <dgm:prSet/>
      <dgm:spPr/>
      <dgm:t>
        <a:bodyPr/>
        <a:lstStyle/>
        <a:p>
          <a:endParaRPr lang="en-US"/>
        </a:p>
      </dgm:t>
    </dgm:pt>
    <dgm:pt modelId="{C77FF418-5EAC-BC4A-A4B8-4B0C1E0FC054}">
      <dgm:prSet phldrT="[Text]"/>
      <dgm:spPr/>
      <dgm:t>
        <a:bodyPr/>
        <a:lstStyle/>
        <a:p>
          <a:endParaRPr lang="en-US" dirty="0"/>
        </a:p>
      </dgm:t>
    </dgm:pt>
    <dgm:pt modelId="{704106BE-8DDA-EE49-9C5C-1DE7F03B6E58}" type="parTrans" cxnId="{23849012-64A0-6E45-9120-0CB3D9D685EB}">
      <dgm:prSet/>
      <dgm:spPr/>
      <dgm:t>
        <a:bodyPr/>
        <a:lstStyle/>
        <a:p>
          <a:endParaRPr lang="en-US"/>
        </a:p>
      </dgm:t>
    </dgm:pt>
    <dgm:pt modelId="{D0F9A09B-E9C9-304E-86DA-83C04DAAC050}" type="sibTrans" cxnId="{23849012-64A0-6E45-9120-0CB3D9D685EB}">
      <dgm:prSet/>
      <dgm:spPr/>
      <dgm:t>
        <a:bodyPr/>
        <a:lstStyle/>
        <a:p>
          <a:endParaRPr lang="en-US"/>
        </a:p>
      </dgm:t>
    </dgm:pt>
    <dgm:pt modelId="{CFB94B47-7F5E-0C42-A586-640A4945FB0B}">
      <dgm:prSet phldrT="[Text]"/>
      <dgm:spPr/>
      <dgm:t>
        <a:bodyPr/>
        <a:lstStyle/>
        <a:p>
          <a:endParaRPr lang="en-US" dirty="0" smtClean="0"/>
        </a:p>
      </dgm:t>
    </dgm:pt>
    <dgm:pt modelId="{2523084A-E2B8-4F4E-9531-B843E65F7D49}" type="parTrans" cxnId="{E398C51B-A187-3343-BFB4-06C2CC0763BB}">
      <dgm:prSet/>
      <dgm:spPr/>
      <dgm:t>
        <a:bodyPr/>
        <a:lstStyle/>
        <a:p>
          <a:endParaRPr lang="en-US"/>
        </a:p>
      </dgm:t>
    </dgm:pt>
    <dgm:pt modelId="{7CC52573-74A8-A344-A855-F91765791157}" type="sibTrans" cxnId="{E398C51B-A187-3343-BFB4-06C2CC0763BB}">
      <dgm:prSet/>
      <dgm:spPr/>
      <dgm:t>
        <a:bodyPr/>
        <a:lstStyle/>
        <a:p>
          <a:endParaRPr lang="en-US"/>
        </a:p>
      </dgm:t>
    </dgm:pt>
    <dgm:pt modelId="{FF4000DB-1BF9-9A4C-B63C-C4D332A47172}">
      <dgm:prSet phldrT="[Text]"/>
      <dgm:spPr/>
      <dgm:t>
        <a:bodyPr/>
        <a:lstStyle/>
        <a:p>
          <a:endParaRPr lang="en-US" dirty="0"/>
        </a:p>
      </dgm:t>
    </dgm:pt>
    <dgm:pt modelId="{94C67241-7071-3D4B-B999-D22FBE36722A}" type="parTrans" cxnId="{374B6DE4-2EA7-B641-AB96-1F7F3922E77F}">
      <dgm:prSet/>
      <dgm:spPr/>
      <dgm:t>
        <a:bodyPr/>
        <a:lstStyle/>
        <a:p>
          <a:endParaRPr lang="en-US"/>
        </a:p>
      </dgm:t>
    </dgm:pt>
    <dgm:pt modelId="{2B8833A2-30AA-734B-BA17-A99C2903B8AE}" type="sibTrans" cxnId="{374B6DE4-2EA7-B641-AB96-1F7F3922E77F}">
      <dgm:prSet/>
      <dgm:spPr/>
      <dgm:t>
        <a:bodyPr/>
        <a:lstStyle/>
        <a:p>
          <a:endParaRPr lang="en-US"/>
        </a:p>
      </dgm:t>
    </dgm:pt>
    <dgm:pt modelId="{AFFC9519-132D-9946-B8CD-8A2A88FD35F0}">
      <dgm:prSet phldrT="[Text]"/>
      <dgm:spPr/>
      <dgm:t>
        <a:bodyPr/>
        <a:lstStyle/>
        <a:p>
          <a:endParaRPr lang="en-US" dirty="0"/>
        </a:p>
      </dgm:t>
    </dgm:pt>
    <dgm:pt modelId="{D54FC099-2F55-B343-A176-2A89A7E623EE}" type="parTrans" cxnId="{B51F1710-36A5-6949-BC58-58698A58BC6D}">
      <dgm:prSet/>
      <dgm:spPr/>
      <dgm:t>
        <a:bodyPr/>
        <a:lstStyle/>
        <a:p>
          <a:endParaRPr lang="en-US"/>
        </a:p>
      </dgm:t>
    </dgm:pt>
    <dgm:pt modelId="{7C8C3630-B92D-F346-AFDA-CF5CEC1D2541}" type="sibTrans" cxnId="{B51F1710-36A5-6949-BC58-58698A58BC6D}">
      <dgm:prSet/>
      <dgm:spPr/>
      <dgm:t>
        <a:bodyPr/>
        <a:lstStyle/>
        <a:p>
          <a:endParaRPr lang="en-US"/>
        </a:p>
      </dgm:t>
    </dgm:pt>
    <dgm:pt modelId="{378ADF60-A82B-6143-9CF7-7C0EBDEC86F9}">
      <dgm:prSet phldrT="[Text]"/>
      <dgm:spPr/>
      <dgm:t>
        <a:bodyPr/>
        <a:lstStyle/>
        <a:p>
          <a:endParaRPr lang="en-US" dirty="0" smtClean="0"/>
        </a:p>
      </dgm:t>
    </dgm:pt>
    <dgm:pt modelId="{C9BC35D5-47F8-864C-B762-98D30E64AE87}" type="parTrans" cxnId="{20C553BA-0426-DA4A-BE1D-D480EEE14347}">
      <dgm:prSet/>
      <dgm:spPr/>
      <dgm:t>
        <a:bodyPr/>
        <a:lstStyle/>
        <a:p>
          <a:endParaRPr lang="en-US"/>
        </a:p>
      </dgm:t>
    </dgm:pt>
    <dgm:pt modelId="{1FF9BBC0-382C-424C-8F6F-8B47242F2514}" type="sibTrans" cxnId="{20C553BA-0426-DA4A-BE1D-D480EEE14347}">
      <dgm:prSet/>
      <dgm:spPr/>
      <dgm:t>
        <a:bodyPr/>
        <a:lstStyle/>
        <a:p>
          <a:endParaRPr lang="en-US"/>
        </a:p>
      </dgm:t>
    </dgm:pt>
    <dgm:pt modelId="{A930D56B-A624-764B-A365-56DE30A97FC0}">
      <dgm:prSet phldrT="[Text]"/>
      <dgm:spPr/>
      <dgm:t>
        <a:bodyPr/>
        <a:lstStyle/>
        <a:p>
          <a:endParaRPr lang="en-US" dirty="0" smtClean="0"/>
        </a:p>
      </dgm:t>
    </dgm:pt>
    <dgm:pt modelId="{F2B820EC-71F8-7C44-9B4E-B911397D03C0}" type="parTrans" cxnId="{2906ABF3-7F35-BF46-BB6F-9E6BF441E5C6}">
      <dgm:prSet/>
      <dgm:spPr/>
      <dgm:t>
        <a:bodyPr/>
        <a:lstStyle/>
        <a:p>
          <a:endParaRPr lang="en-US"/>
        </a:p>
      </dgm:t>
    </dgm:pt>
    <dgm:pt modelId="{DF10CD44-8437-804A-9A96-5B51D82E5325}" type="sibTrans" cxnId="{2906ABF3-7F35-BF46-BB6F-9E6BF441E5C6}">
      <dgm:prSet/>
      <dgm:spPr/>
      <dgm:t>
        <a:bodyPr/>
        <a:lstStyle/>
        <a:p>
          <a:endParaRPr lang="en-US"/>
        </a:p>
      </dgm:t>
    </dgm:pt>
    <dgm:pt modelId="{031F13FE-01A0-464E-943D-B19F7CD85AE4}">
      <dgm:prSet phldrT="[Text]"/>
      <dgm:spPr/>
      <dgm:t>
        <a:bodyPr/>
        <a:lstStyle/>
        <a:p>
          <a:endParaRPr lang="en-US" dirty="0" smtClean="0"/>
        </a:p>
      </dgm:t>
    </dgm:pt>
    <dgm:pt modelId="{82102D3F-FC55-104D-88D8-3C8B67A5CC4A}" type="parTrans" cxnId="{21709B5D-7181-AA4C-9C38-42E6AA17DA8C}">
      <dgm:prSet/>
      <dgm:spPr/>
      <dgm:t>
        <a:bodyPr/>
        <a:lstStyle/>
        <a:p>
          <a:endParaRPr lang="en-US"/>
        </a:p>
      </dgm:t>
    </dgm:pt>
    <dgm:pt modelId="{6A759739-EE54-0A45-8567-6FE142A515D3}" type="sibTrans" cxnId="{21709B5D-7181-AA4C-9C38-42E6AA17DA8C}">
      <dgm:prSet/>
      <dgm:spPr/>
      <dgm:t>
        <a:bodyPr/>
        <a:lstStyle/>
        <a:p>
          <a:endParaRPr lang="en-US"/>
        </a:p>
      </dgm:t>
    </dgm:pt>
    <dgm:pt modelId="{E32BE797-96C2-F346-9600-29DC81893EE1}" type="pres">
      <dgm:prSet presAssocID="{EB863036-86A4-9847-B0C3-11CDDAE5205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E82C7D9-CF61-F840-9A3F-BC3DA5BFEB47}" type="pres">
      <dgm:prSet presAssocID="{CAB91E03-48C8-D445-9B0D-F7F10A12769C}" presName="compNode" presStyleCnt="0"/>
      <dgm:spPr/>
      <dgm:t>
        <a:bodyPr/>
        <a:lstStyle/>
        <a:p>
          <a:endParaRPr lang="en-US"/>
        </a:p>
      </dgm:t>
    </dgm:pt>
    <dgm:pt modelId="{8F723B0D-5CAC-9F41-B471-A0B4D502C0A2}" type="pres">
      <dgm:prSet presAssocID="{CAB91E03-48C8-D445-9B0D-F7F10A12769C}" presName="aNode" presStyleLbl="bgShp" presStyleIdx="0" presStyleCnt="3"/>
      <dgm:spPr/>
      <dgm:t>
        <a:bodyPr/>
        <a:lstStyle/>
        <a:p>
          <a:endParaRPr lang="en-US"/>
        </a:p>
      </dgm:t>
    </dgm:pt>
    <dgm:pt modelId="{6DB2A18D-256D-0442-BB40-F5645ED97A66}" type="pres">
      <dgm:prSet presAssocID="{CAB91E03-48C8-D445-9B0D-F7F10A12769C}" presName="textNode" presStyleLbl="bgShp" presStyleIdx="0" presStyleCnt="3"/>
      <dgm:spPr/>
      <dgm:t>
        <a:bodyPr/>
        <a:lstStyle/>
        <a:p>
          <a:endParaRPr lang="en-US"/>
        </a:p>
      </dgm:t>
    </dgm:pt>
    <dgm:pt modelId="{9BA0C98E-8A9E-EF4F-B988-DD5D1B68FD4A}" type="pres">
      <dgm:prSet presAssocID="{CAB91E03-48C8-D445-9B0D-F7F10A12769C}" presName="compChildNode" presStyleCnt="0"/>
      <dgm:spPr/>
      <dgm:t>
        <a:bodyPr/>
        <a:lstStyle/>
        <a:p>
          <a:endParaRPr lang="en-US"/>
        </a:p>
      </dgm:t>
    </dgm:pt>
    <dgm:pt modelId="{5F7D8188-CFE9-8449-8955-986ACD6AEB24}" type="pres">
      <dgm:prSet presAssocID="{CAB91E03-48C8-D445-9B0D-F7F10A12769C}" presName="theInnerList" presStyleCnt="0"/>
      <dgm:spPr/>
      <dgm:t>
        <a:bodyPr/>
        <a:lstStyle/>
        <a:p>
          <a:endParaRPr lang="en-US"/>
        </a:p>
      </dgm:t>
    </dgm:pt>
    <dgm:pt modelId="{5901564F-A314-B84D-9913-9986100BFA15}" type="pres">
      <dgm:prSet presAssocID="{913DAAE6-6782-9043-89DB-4FB4D7E1C3FE}" presName="childNode" presStyleLbl="node1" presStyleIdx="0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9300A-511F-204B-B2F1-8DECB8C1B8D3}" type="pres">
      <dgm:prSet presAssocID="{913DAAE6-6782-9043-89DB-4FB4D7E1C3FE}" presName="aSpace2" presStyleCnt="0"/>
      <dgm:spPr/>
      <dgm:t>
        <a:bodyPr/>
        <a:lstStyle/>
        <a:p>
          <a:endParaRPr lang="en-US"/>
        </a:p>
      </dgm:t>
    </dgm:pt>
    <dgm:pt modelId="{8187A348-405B-FB42-B085-2F4FE7DF162B}" type="pres">
      <dgm:prSet presAssocID="{82559EA2-0DEE-D94B-86F6-3E28C2DB7D8B}" presName="childNode" presStyleLbl="node1" presStyleIdx="1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9E1462-21FB-944F-B9BE-4D853E16B832}" type="pres">
      <dgm:prSet presAssocID="{82559EA2-0DEE-D94B-86F6-3E28C2DB7D8B}" presName="aSpace2" presStyleCnt="0"/>
      <dgm:spPr/>
      <dgm:t>
        <a:bodyPr/>
        <a:lstStyle/>
        <a:p>
          <a:endParaRPr lang="en-US"/>
        </a:p>
      </dgm:t>
    </dgm:pt>
    <dgm:pt modelId="{B124E8F8-D373-C643-B13E-0F31F8ECEEC8}" type="pres">
      <dgm:prSet presAssocID="{CFB94B47-7F5E-0C42-A586-640A4945FB0B}" presName="childNode" presStyleLbl="node1" presStyleIdx="2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4BA2F2-F93B-6C4F-8F12-CB85CFB6ACAB}" type="pres">
      <dgm:prSet presAssocID="{CFB94B47-7F5E-0C42-A586-640A4945FB0B}" presName="aSpace2" presStyleCnt="0"/>
      <dgm:spPr/>
      <dgm:t>
        <a:bodyPr/>
        <a:lstStyle/>
        <a:p>
          <a:endParaRPr lang="en-US"/>
        </a:p>
      </dgm:t>
    </dgm:pt>
    <dgm:pt modelId="{63DF47B7-9ADB-CB40-8730-D23FB157488C}" type="pres">
      <dgm:prSet presAssocID="{378ADF60-A82B-6143-9CF7-7C0EBDEC86F9}" presName="childNode" presStyleLbl="node1" presStyleIdx="3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D83A2A-9DDE-4843-9B7B-B65947194B29}" type="pres">
      <dgm:prSet presAssocID="{378ADF60-A82B-6143-9CF7-7C0EBDEC86F9}" presName="aSpace2" presStyleCnt="0"/>
      <dgm:spPr/>
    </dgm:pt>
    <dgm:pt modelId="{B3A07335-4852-2847-B9BB-84CB48DDD870}" type="pres">
      <dgm:prSet presAssocID="{1E005C8E-3474-C84E-BDBD-E1714A60A0F4}" presName="childNode" presStyleLbl="node1" presStyleIdx="4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F5C296-5D76-DA4A-9D50-0596740F9352}" type="pres">
      <dgm:prSet presAssocID="{CAB91E03-48C8-D445-9B0D-F7F10A12769C}" presName="aSpace" presStyleCnt="0"/>
      <dgm:spPr/>
      <dgm:t>
        <a:bodyPr/>
        <a:lstStyle/>
        <a:p>
          <a:endParaRPr lang="en-US"/>
        </a:p>
      </dgm:t>
    </dgm:pt>
    <dgm:pt modelId="{61A4D8B9-3025-7A4F-A8FA-A65423B3C794}" type="pres">
      <dgm:prSet presAssocID="{58DA2235-BD47-5740-8AA5-B82456ACD5A4}" presName="compNode" presStyleCnt="0"/>
      <dgm:spPr/>
      <dgm:t>
        <a:bodyPr/>
        <a:lstStyle/>
        <a:p>
          <a:endParaRPr lang="en-US"/>
        </a:p>
      </dgm:t>
    </dgm:pt>
    <dgm:pt modelId="{3FE685B3-0F3C-B44F-8887-0D36AAAE893C}" type="pres">
      <dgm:prSet presAssocID="{58DA2235-BD47-5740-8AA5-B82456ACD5A4}" presName="aNode" presStyleLbl="bgShp" presStyleIdx="1" presStyleCnt="3"/>
      <dgm:spPr/>
      <dgm:t>
        <a:bodyPr/>
        <a:lstStyle/>
        <a:p>
          <a:endParaRPr lang="en-US"/>
        </a:p>
      </dgm:t>
    </dgm:pt>
    <dgm:pt modelId="{AB4780F0-0D24-4746-822C-B027CEAC72FE}" type="pres">
      <dgm:prSet presAssocID="{58DA2235-BD47-5740-8AA5-B82456ACD5A4}" presName="textNode" presStyleLbl="bgShp" presStyleIdx="1" presStyleCnt="3"/>
      <dgm:spPr/>
      <dgm:t>
        <a:bodyPr/>
        <a:lstStyle/>
        <a:p>
          <a:endParaRPr lang="en-US"/>
        </a:p>
      </dgm:t>
    </dgm:pt>
    <dgm:pt modelId="{8F4E0568-FB33-4248-ABA0-9B37F2251AB5}" type="pres">
      <dgm:prSet presAssocID="{58DA2235-BD47-5740-8AA5-B82456ACD5A4}" presName="compChildNode" presStyleCnt="0"/>
      <dgm:spPr/>
      <dgm:t>
        <a:bodyPr/>
        <a:lstStyle/>
        <a:p>
          <a:endParaRPr lang="en-US"/>
        </a:p>
      </dgm:t>
    </dgm:pt>
    <dgm:pt modelId="{ABFD3ED3-BFA3-DA4C-85EB-38060FD39377}" type="pres">
      <dgm:prSet presAssocID="{58DA2235-BD47-5740-8AA5-B82456ACD5A4}" presName="theInnerList" presStyleCnt="0"/>
      <dgm:spPr/>
      <dgm:t>
        <a:bodyPr/>
        <a:lstStyle/>
        <a:p>
          <a:endParaRPr lang="en-US"/>
        </a:p>
      </dgm:t>
    </dgm:pt>
    <dgm:pt modelId="{CCA3A6C6-97E3-B64E-814B-83D5517D113F}" type="pres">
      <dgm:prSet presAssocID="{FBED175E-B974-744D-ABA2-796B7046466A}" presName="childNode" presStyleLbl="node1" presStyleIdx="5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F8D357-A0A6-1F40-BAA4-0DAB08CCB707}" type="pres">
      <dgm:prSet presAssocID="{FBED175E-B974-744D-ABA2-796B7046466A}" presName="aSpace2" presStyleCnt="0"/>
      <dgm:spPr/>
      <dgm:t>
        <a:bodyPr/>
        <a:lstStyle/>
        <a:p>
          <a:endParaRPr lang="en-US"/>
        </a:p>
      </dgm:t>
    </dgm:pt>
    <dgm:pt modelId="{3CC35839-59CD-9B40-8104-E2F72C48E527}" type="pres">
      <dgm:prSet presAssocID="{DC271118-79CF-984D-9120-EE2F99390599}" presName="childNode" presStyleLbl="node1" presStyleIdx="6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3C08A4-064D-214E-9935-CF69F113DF4F}" type="pres">
      <dgm:prSet presAssocID="{DC271118-79CF-984D-9120-EE2F99390599}" presName="aSpace2" presStyleCnt="0"/>
      <dgm:spPr/>
      <dgm:t>
        <a:bodyPr/>
        <a:lstStyle/>
        <a:p>
          <a:endParaRPr lang="en-US"/>
        </a:p>
      </dgm:t>
    </dgm:pt>
    <dgm:pt modelId="{347117A2-8E6D-7149-A903-1CAD0BBF31FC}" type="pres">
      <dgm:prSet presAssocID="{FF4000DB-1BF9-9A4C-B63C-C4D332A47172}" presName="childNode" presStyleLbl="node1" presStyleIdx="7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4665CF-8ABE-FA4F-9F85-D5EF573B7DFC}" type="pres">
      <dgm:prSet presAssocID="{FF4000DB-1BF9-9A4C-B63C-C4D332A47172}" presName="aSpace2" presStyleCnt="0"/>
      <dgm:spPr/>
      <dgm:t>
        <a:bodyPr/>
        <a:lstStyle/>
        <a:p>
          <a:endParaRPr lang="en-US"/>
        </a:p>
      </dgm:t>
    </dgm:pt>
    <dgm:pt modelId="{503DEF29-7389-2942-A72B-BAE03BB7AC7E}" type="pres">
      <dgm:prSet presAssocID="{A930D56B-A624-764B-A365-56DE30A97FC0}" presName="childNode" presStyleLbl="node1" presStyleIdx="8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69128B-FDB8-AC43-96C9-AC1F72CA7B36}" type="pres">
      <dgm:prSet presAssocID="{A930D56B-A624-764B-A365-56DE30A97FC0}" presName="aSpace2" presStyleCnt="0"/>
      <dgm:spPr/>
    </dgm:pt>
    <dgm:pt modelId="{A8F604D5-3463-C642-8F30-1DAFAD238831}" type="pres">
      <dgm:prSet presAssocID="{C77FF418-5EAC-BC4A-A4B8-4B0C1E0FC054}" presName="childNode" presStyleLbl="node1" presStyleIdx="9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6144BF-AC2A-E748-B155-331F36A97B88}" type="pres">
      <dgm:prSet presAssocID="{58DA2235-BD47-5740-8AA5-B82456ACD5A4}" presName="aSpace" presStyleCnt="0"/>
      <dgm:spPr/>
      <dgm:t>
        <a:bodyPr/>
        <a:lstStyle/>
        <a:p>
          <a:endParaRPr lang="en-US"/>
        </a:p>
      </dgm:t>
    </dgm:pt>
    <dgm:pt modelId="{3FD24EAB-88B4-F14F-B103-12FCC5F02BE9}" type="pres">
      <dgm:prSet presAssocID="{BF79BCD7-9725-4146-B7C8-DE61DF3F9A69}" presName="compNode" presStyleCnt="0"/>
      <dgm:spPr/>
      <dgm:t>
        <a:bodyPr/>
        <a:lstStyle/>
        <a:p>
          <a:endParaRPr lang="en-US"/>
        </a:p>
      </dgm:t>
    </dgm:pt>
    <dgm:pt modelId="{23632F66-C2BA-3E4E-B809-BFB893A3035E}" type="pres">
      <dgm:prSet presAssocID="{BF79BCD7-9725-4146-B7C8-DE61DF3F9A69}" presName="aNode" presStyleLbl="bgShp" presStyleIdx="2" presStyleCnt="3"/>
      <dgm:spPr/>
      <dgm:t>
        <a:bodyPr/>
        <a:lstStyle/>
        <a:p>
          <a:endParaRPr lang="en-US"/>
        </a:p>
      </dgm:t>
    </dgm:pt>
    <dgm:pt modelId="{11DE0E84-679C-3645-878F-C3BDE06016BA}" type="pres">
      <dgm:prSet presAssocID="{BF79BCD7-9725-4146-B7C8-DE61DF3F9A69}" presName="textNode" presStyleLbl="bgShp" presStyleIdx="2" presStyleCnt="3"/>
      <dgm:spPr/>
      <dgm:t>
        <a:bodyPr/>
        <a:lstStyle/>
        <a:p>
          <a:endParaRPr lang="en-US"/>
        </a:p>
      </dgm:t>
    </dgm:pt>
    <dgm:pt modelId="{C628C34F-C40F-B944-9318-8B0BC769EA9F}" type="pres">
      <dgm:prSet presAssocID="{BF79BCD7-9725-4146-B7C8-DE61DF3F9A69}" presName="compChildNode" presStyleCnt="0"/>
      <dgm:spPr/>
      <dgm:t>
        <a:bodyPr/>
        <a:lstStyle/>
        <a:p>
          <a:endParaRPr lang="en-US"/>
        </a:p>
      </dgm:t>
    </dgm:pt>
    <dgm:pt modelId="{02A93532-FB58-F942-ABDE-AD9E8DCEB53E}" type="pres">
      <dgm:prSet presAssocID="{BF79BCD7-9725-4146-B7C8-DE61DF3F9A69}" presName="theInnerList" presStyleCnt="0"/>
      <dgm:spPr/>
      <dgm:t>
        <a:bodyPr/>
        <a:lstStyle/>
        <a:p>
          <a:endParaRPr lang="en-US"/>
        </a:p>
      </dgm:t>
    </dgm:pt>
    <dgm:pt modelId="{DB4712A4-A8EC-6947-846B-B688B951D68A}" type="pres">
      <dgm:prSet presAssocID="{3C055A47-3C86-A143-BD89-43956ACE0919}" presName="childNode" presStyleLbl="node1" presStyleIdx="10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F5622F-62A4-9847-A0E4-506F4B41BA2B}" type="pres">
      <dgm:prSet presAssocID="{3C055A47-3C86-A143-BD89-43956ACE0919}" presName="aSpace2" presStyleCnt="0"/>
      <dgm:spPr/>
      <dgm:t>
        <a:bodyPr/>
        <a:lstStyle/>
        <a:p>
          <a:endParaRPr lang="en-US"/>
        </a:p>
      </dgm:t>
    </dgm:pt>
    <dgm:pt modelId="{6E080700-D357-614C-AFE3-FDD81AC3275E}" type="pres">
      <dgm:prSet presAssocID="{2B5D809A-A530-2345-999C-88FDF004EAA4}" presName="childNode" presStyleLbl="node1" presStyleIdx="11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A315C7-9FCA-9F45-974C-8A0B0541E788}" type="pres">
      <dgm:prSet presAssocID="{2B5D809A-A530-2345-999C-88FDF004EAA4}" presName="aSpace2" presStyleCnt="0"/>
      <dgm:spPr/>
      <dgm:t>
        <a:bodyPr/>
        <a:lstStyle/>
        <a:p>
          <a:endParaRPr lang="en-US"/>
        </a:p>
      </dgm:t>
    </dgm:pt>
    <dgm:pt modelId="{5ECBC388-19E3-A348-A15D-7278B74288CE}" type="pres">
      <dgm:prSet presAssocID="{AFFC9519-132D-9946-B8CD-8A2A88FD35F0}" presName="childNode" presStyleLbl="node1" presStyleIdx="12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377D97-A984-1F4C-B36A-4775D1D4D14F}" type="pres">
      <dgm:prSet presAssocID="{AFFC9519-132D-9946-B8CD-8A2A88FD35F0}" presName="aSpace2" presStyleCnt="0"/>
      <dgm:spPr/>
      <dgm:t>
        <a:bodyPr/>
        <a:lstStyle/>
        <a:p>
          <a:endParaRPr lang="en-US"/>
        </a:p>
      </dgm:t>
    </dgm:pt>
    <dgm:pt modelId="{FBC29556-C712-F540-A66A-63AF0BCD5468}" type="pres">
      <dgm:prSet presAssocID="{031F13FE-01A0-464E-943D-B19F7CD85AE4}" presName="childNode" presStyleLbl="node1" presStyleIdx="13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0DBD45-943D-1043-9833-104D3B97F47E}" type="pres">
      <dgm:prSet presAssocID="{031F13FE-01A0-464E-943D-B19F7CD85AE4}" presName="aSpace2" presStyleCnt="0"/>
      <dgm:spPr/>
    </dgm:pt>
    <dgm:pt modelId="{6FDA072C-C8B3-EB4F-86AF-320FE392A1C2}" type="pres">
      <dgm:prSet presAssocID="{76EAA4D4-8AF0-1B40-B55E-470176397DED}" presName="childNode" presStyleLbl="node1" presStyleIdx="14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2F81AA-767F-2E4B-91E3-B254D6052B4F}" type="presOf" srcId="{AFFC9519-132D-9946-B8CD-8A2A88FD35F0}" destId="{5ECBC388-19E3-A348-A15D-7278B74288CE}" srcOrd="0" destOrd="0" presId="urn:microsoft.com/office/officeart/2005/8/layout/lProcess2"/>
    <dgm:cxn modelId="{E8AFFFA0-E6A8-534E-9E43-3B4896391DDD}" srcId="{EB863036-86A4-9847-B0C3-11CDDAE5205E}" destId="{58DA2235-BD47-5740-8AA5-B82456ACD5A4}" srcOrd="1" destOrd="0" parTransId="{5769A89B-EBC6-234B-A766-E17E0A852C70}" sibTransId="{B0139574-F950-DC47-8BBC-E501C7D14992}"/>
    <dgm:cxn modelId="{172EC5CC-728B-2948-9ED8-95F43AAA6640}" type="presOf" srcId="{BF79BCD7-9725-4146-B7C8-DE61DF3F9A69}" destId="{11DE0E84-679C-3645-878F-C3BDE06016BA}" srcOrd="1" destOrd="0" presId="urn:microsoft.com/office/officeart/2005/8/layout/lProcess2"/>
    <dgm:cxn modelId="{99D94112-F4A3-2A4A-8884-790987C96E67}" srcId="{EB863036-86A4-9847-B0C3-11CDDAE5205E}" destId="{CAB91E03-48C8-D445-9B0D-F7F10A12769C}" srcOrd="0" destOrd="0" parTransId="{405F3749-27E5-5E4C-830D-83D1E43CC50E}" sibTransId="{1AEBFC96-E988-3A45-B7E8-787F90B415E0}"/>
    <dgm:cxn modelId="{8149F594-10E4-B643-AC91-DD986F90B401}" type="presOf" srcId="{58DA2235-BD47-5740-8AA5-B82456ACD5A4}" destId="{AB4780F0-0D24-4746-822C-B027CEAC72FE}" srcOrd="1" destOrd="0" presId="urn:microsoft.com/office/officeart/2005/8/layout/lProcess2"/>
    <dgm:cxn modelId="{44F1FC74-02B5-1447-8A43-0905E9393A6A}" type="presOf" srcId="{378ADF60-A82B-6143-9CF7-7C0EBDEC86F9}" destId="{63DF47B7-9ADB-CB40-8730-D23FB157488C}" srcOrd="0" destOrd="0" presId="urn:microsoft.com/office/officeart/2005/8/layout/lProcess2"/>
    <dgm:cxn modelId="{A2530B59-34CE-DC40-8290-F7BEEED2F9F1}" type="presOf" srcId="{EB863036-86A4-9847-B0C3-11CDDAE5205E}" destId="{E32BE797-96C2-F346-9600-29DC81893EE1}" srcOrd="0" destOrd="0" presId="urn:microsoft.com/office/officeart/2005/8/layout/lProcess2"/>
    <dgm:cxn modelId="{7AE956D1-FEE6-E445-BC4F-FAC5ECEEDBA5}" type="presOf" srcId="{76EAA4D4-8AF0-1B40-B55E-470176397DED}" destId="{6FDA072C-C8B3-EB4F-86AF-320FE392A1C2}" srcOrd="0" destOrd="0" presId="urn:microsoft.com/office/officeart/2005/8/layout/lProcess2"/>
    <dgm:cxn modelId="{2C942756-9452-B246-8DB1-2D78F999447E}" srcId="{BF79BCD7-9725-4146-B7C8-DE61DF3F9A69}" destId="{2B5D809A-A530-2345-999C-88FDF004EAA4}" srcOrd="1" destOrd="0" parTransId="{47DF3E4B-F9C3-B344-BBAA-2CC9251EC7EE}" sibTransId="{3D44B86B-1DA9-A24F-9966-BD54A45478AC}"/>
    <dgm:cxn modelId="{2906ABF3-7F35-BF46-BB6F-9E6BF441E5C6}" srcId="{58DA2235-BD47-5740-8AA5-B82456ACD5A4}" destId="{A930D56B-A624-764B-A365-56DE30A97FC0}" srcOrd="3" destOrd="0" parTransId="{F2B820EC-71F8-7C44-9B4E-B911397D03C0}" sibTransId="{DF10CD44-8437-804A-9A96-5B51D82E5325}"/>
    <dgm:cxn modelId="{8F0AF814-092C-8847-B159-39FD9FFED691}" srcId="{CAB91E03-48C8-D445-9B0D-F7F10A12769C}" destId="{82559EA2-0DEE-D94B-86F6-3E28C2DB7D8B}" srcOrd="1" destOrd="0" parTransId="{4B827490-DB31-3B49-A550-B9C92AC37CF5}" sibTransId="{E1BA0A48-CAA8-D944-83B1-456D5039D6BB}"/>
    <dgm:cxn modelId="{20C553BA-0426-DA4A-BE1D-D480EEE14347}" srcId="{CAB91E03-48C8-D445-9B0D-F7F10A12769C}" destId="{378ADF60-A82B-6143-9CF7-7C0EBDEC86F9}" srcOrd="3" destOrd="0" parTransId="{C9BC35D5-47F8-864C-B762-98D30E64AE87}" sibTransId="{1FF9BBC0-382C-424C-8F6F-8B47242F2514}"/>
    <dgm:cxn modelId="{B43E55B6-1136-7747-8FBD-1433C77DFA67}" type="presOf" srcId="{3C055A47-3C86-A143-BD89-43956ACE0919}" destId="{DB4712A4-A8EC-6947-846B-B688B951D68A}" srcOrd="0" destOrd="0" presId="urn:microsoft.com/office/officeart/2005/8/layout/lProcess2"/>
    <dgm:cxn modelId="{9592C39C-98AA-3549-B49C-B470C8E22B2F}" type="presOf" srcId="{2B5D809A-A530-2345-999C-88FDF004EAA4}" destId="{6E080700-D357-614C-AFE3-FDD81AC3275E}" srcOrd="0" destOrd="0" presId="urn:microsoft.com/office/officeart/2005/8/layout/lProcess2"/>
    <dgm:cxn modelId="{F08F5F50-B840-E546-81C7-D513DA07B41F}" srcId="{CAB91E03-48C8-D445-9B0D-F7F10A12769C}" destId="{913DAAE6-6782-9043-89DB-4FB4D7E1C3FE}" srcOrd="0" destOrd="0" parTransId="{1A5A3B5D-FA49-1048-981E-D0F627A08A28}" sibTransId="{C8546C5E-2B4E-104F-8873-E66DF65F8EB4}"/>
    <dgm:cxn modelId="{23849012-64A0-6E45-9120-0CB3D9D685EB}" srcId="{58DA2235-BD47-5740-8AA5-B82456ACD5A4}" destId="{C77FF418-5EAC-BC4A-A4B8-4B0C1E0FC054}" srcOrd="4" destOrd="0" parTransId="{704106BE-8DDA-EE49-9C5C-1DE7F03B6E58}" sibTransId="{D0F9A09B-E9C9-304E-86DA-83C04DAAC050}"/>
    <dgm:cxn modelId="{5FAC9FEA-D614-4841-8210-D04D3947964C}" srcId="{CAB91E03-48C8-D445-9B0D-F7F10A12769C}" destId="{1E005C8E-3474-C84E-BDBD-E1714A60A0F4}" srcOrd="4" destOrd="0" parTransId="{5EF58ED6-4C00-AC4F-AAD7-4EB1B854C197}" sibTransId="{1FF13713-9D6F-D54A-BF3E-3A9F406C3A07}"/>
    <dgm:cxn modelId="{A365B49F-3CCE-1441-8D8C-B7781DDC9301}" type="presOf" srcId="{BF79BCD7-9725-4146-B7C8-DE61DF3F9A69}" destId="{23632F66-C2BA-3E4E-B809-BFB893A3035E}" srcOrd="0" destOrd="0" presId="urn:microsoft.com/office/officeart/2005/8/layout/lProcess2"/>
    <dgm:cxn modelId="{B7856412-6721-9D40-B349-FCDC9BF91816}" type="presOf" srcId="{1E005C8E-3474-C84E-BDBD-E1714A60A0F4}" destId="{B3A07335-4852-2847-B9BB-84CB48DDD870}" srcOrd="0" destOrd="0" presId="urn:microsoft.com/office/officeart/2005/8/layout/lProcess2"/>
    <dgm:cxn modelId="{AE7B4C11-CAD0-064A-BDFF-EE6EECFA7F98}" type="presOf" srcId="{CFB94B47-7F5E-0C42-A586-640A4945FB0B}" destId="{B124E8F8-D373-C643-B13E-0F31F8ECEEC8}" srcOrd="0" destOrd="0" presId="urn:microsoft.com/office/officeart/2005/8/layout/lProcess2"/>
    <dgm:cxn modelId="{973771F2-BCE6-584E-BCAF-278C32F7EC50}" type="presOf" srcId="{DC271118-79CF-984D-9120-EE2F99390599}" destId="{3CC35839-59CD-9B40-8104-E2F72C48E527}" srcOrd="0" destOrd="0" presId="urn:microsoft.com/office/officeart/2005/8/layout/lProcess2"/>
    <dgm:cxn modelId="{5D701C59-D569-3841-BCAE-360AAA981AB2}" type="presOf" srcId="{913DAAE6-6782-9043-89DB-4FB4D7E1C3FE}" destId="{5901564F-A314-B84D-9913-9986100BFA15}" srcOrd="0" destOrd="0" presId="urn:microsoft.com/office/officeart/2005/8/layout/lProcess2"/>
    <dgm:cxn modelId="{48683754-0E79-9A40-B894-96C4F6F4A46F}" type="presOf" srcId="{CAB91E03-48C8-D445-9B0D-F7F10A12769C}" destId="{8F723B0D-5CAC-9F41-B471-A0B4D502C0A2}" srcOrd="0" destOrd="0" presId="urn:microsoft.com/office/officeart/2005/8/layout/lProcess2"/>
    <dgm:cxn modelId="{0CE5C2E8-DDEE-034B-89C2-76F59AAA7FDE}" srcId="{58DA2235-BD47-5740-8AA5-B82456ACD5A4}" destId="{DC271118-79CF-984D-9120-EE2F99390599}" srcOrd="1" destOrd="0" parTransId="{D8BFA0BE-48D4-654A-AB38-D4AAA5E53C22}" sibTransId="{2CC9CA00-4B72-DA45-A938-EAF14E434E0D}"/>
    <dgm:cxn modelId="{CFF19201-F3DC-BC4E-89E6-9E090A03487C}" type="presOf" srcId="{FF4000DB-1BF9-9A4C-B63C-C4D332A47172}" destId="{347117A2-8E6D-7149-A903-1CAD0BBF31FC}" srcOrd="0" destOrd="0" presId="urn:microsoft.com/office/officeart/2005/8/layout/lProcess2"/>
    <dgm:cxn modelId="{1C65071C-57B2-D546-A108-959085E99B6E}" srcId="{58DA2235-BD47-5740-8AA5-B82456ACD5A4}" destId="{FBED175E-B974-744D-ABA2-796B7046466A}" srcOrd="0" destOrd="0" parTransId="{DB0B0397-3F28-694C-B2C1-B387B62FC7D0}" sibTransId="{B1666D38-75B1-B840-B100-0B61383D1F09}"/>
    <dgm:cxn modelId="{F0D3F3D6-1D98-5440-BA26-EB34C671A37A}" type="presOf" srcId="{C77FF418-5EAC-BC4A-A4B8-4B0C1E0FC054}" destId="{A8F604D5-3463-C642-8F30-1DAFAD238831}" srcOrd="0" destOrd="0" presId="urn:microsoft.com/office/officeart/2005/8/layout/lProcess2"/>
    <dgm:cxn modelId="{EAF598B6-E930-6849-AE98-D8C2ACF04608}" srcId="{BF79BCD7-9725-4146-B7C8-DE61DF3F9A69}" destId="{76EAA4D4-8AF0-1B40-B55E-470176397DED}" srcOrd="4" destOrd="0" parTransId="{7B49EFA7-6905-0C47-9043-C36B676B818B}" sibTransId="{64180CCC-2971-5B40-9E12-369D48275CAC}"/>
    <dgm:cxn modelId="{B51F1710-36A5-6949-BC58-58698A58BC6D}" srcId="{BF79BCD7-9725-4146-B7C8-DE61DF3F9A69}" destId="{AFFC9519-132D-9946-B8CD-8A2A88FD35F0}" srcOrd="2" destOrd="0" parTransId="{D54FC099-2F55-B343-A176-2A89A7E623EE}" sibTransId="{7C8C3630-B92D-F346-AFDA-CF5CEC1D2541}"/>
    <dgm:cxn modelId="{B185AC50-469B-0144-9BFE-8932CEF860C5}" type="presOf" srcId="{CAB91E03-48C8-D445-9B0D-F7F10A12769C}" destId="{6DB2A18D-256D-0442-BB40-F5645ED97A66}" srcOrd="1" destOrd="0" presId="urn:microsoft.com/office/officeart/2005/8/layout/lProcess2"/>
    <dgm:cxn modelId="{570D60CE-F267-AF45-B637-1529845C6042}" type="presOf" srcId="{58DA2235-BD47-5740-8AA5-B82456ACD5A4}" destId="{3FE685B3-0F3C-B44F-8887-0D36AAAE893C}" srcOrd="0" destOrd="0" presId="urn:microsoft.com/office/officeart/2005/8/layout/lProcess2"/>
    <dgm:cxn modelId="{6B75FD3A-8742-D14F-8D95-437A9E6408E5}" srcId="{BF79BCD7-9725-4146-B7C8-DE61DF3F9A69}" destId="{3C055A47-3C86-A143-BD89-43956ACE0919}" srcOrd="0" destOrd="0" parTransId="{B1EDFAFC-A0D9-3446-87F0-3FC29D90F2AE}" sibTransId="{1F29DC73-A47D-344D-BF89-84E3F799B600}"/>
    <dgm:cxn modelId="{21709B5D-7181-AA4C-9C38-42E6AA17DA8C}" srcId="{BF79BCD7-9725-4146-B7C8-DE61DF3F9A69}" destId="{031F13FE-01A0-464E-943D-B19F7CD85AE4}" srcOrd="3" destOrd="0" parTransId="{82102D3F-FC55-104D-88D8-3C8B67A5CC4A}" sibTransId="{6A759739-EE54-0A45-8567-6FE142A515D3}"/>
    <dgm:cxn modelId="{E398C51B-A187-3343-BFB4-06C2CC0763BB}" srcId="{CAB91E03-48C8-D445-9B0D-F7F10A12769C}" destId="{CFB94B47-7F5E-0C42-A586-640A4945FB0B}" srcOrd="2" destOrd="0" parTransId="{2523084A-E2B8-4F4E-9531-B843E65F7D49}" sibTransId="{7CC52573-74A8-A344-A855-F91765791157}"/>
    <dgm:cxn modelId="{DBAAB286-08E2-3443-A133-DDE288652144}" type="presOf" srcId="{031F13FE-01A0-464E-943D-B19F7CD85AE4}" destId="{FBC29556-C712-F540-A66A-63AF0BCD5468}" srcOrd="0" destOrd="0" presId="urn:microsoft.com/office/officeart/2005/8/layout/lProcess2"/>
    <dgm:cxn modelId="{20F54323-87BA-B54D-A586-DF03E056D7AC}" type="presOf" srcId="{82559EA2-0DEE-D94B-86F6-3E28C2DB7D8B}" destId="{8187A348-405B-FB42-B085-2F4FE7DF162B}" srcOrd="0" destOrd="0" presId="urn:microsoft.com/office/officeart/2005/8/layout/lProcess2"/>
    <dgm:cxn modelId="{44D38EAF-26A3-D24F-BD5F-332AA8D5DB30}" type="presOf" srcId="{A930D56B-A624-764B-A365-56DE30A97FC0}" destId="{503DEF29-7389-2942-A72B-BAE03BB7AC7E}" srcOrd="0" destOrd="0" presId="urn:microsoft.com/office/officeart/2005/8/layout/lProcess2"/>
    <dgm:cxn modelId="{B62AAD53-A6FE-D84C-8DF3-CBDA1BAB4D62}" type="presOf" srcId="{FBED175E-B974-744D-ABA2-796B7046466A}" destId="{CCA3A6C6-97E3-B64E-814B-83D5517D113F}" srcOrd="0" destOrd="0" presId="urn:microsoft.com/office/officeart/2005/8/layout/lProcess2"/>
    <dgm:cxn modelId="{374B6DE4-2EA7-B641-AB96-1F7F3922E77F}" srcId="{58DA2235-BD47-5740-8AA5-B82456ACD5A4}" destId="{FF4000DB-1BF9-9A4C-B63C-C4D332A47172}" srcOrd="2" destOrd="0" parTransId="{94C67241-7071-3D4B-B999-D22FBE36722A}" sibTransId="{2B8833A2-30AA-734B-BA17-A99C2903B8AE}"/>
    <dgm:cxn modelId="{9D3D40B2-C49E-CC42-B50A-F27B051077CD}" srcId="{EB863036-86A4-9847-B0C3-11CDDAE5205E}" destId="{BF79BCD7-9725-4146-B7C8-DE61DF3F9A69}" srcOrd="2" destOrd="0" parTransId="{69909548-9937-5843-81CF-5DA177A20865}" sibTransId="{01A2E6E7-DF63-BE4E-9115-AC3845DFFC92}"/>
    <dgm:cxn modelId="{8BB2EDC8-9BAB-2F41-B3F8-FF4CEF0CE287}" type="presParOf" srcId="{E32BE797-96C2-F346-9600-29DC81893EE1}" destId="{0E82C7D9-CF61-F840-9A3F-BC3DA5BFEB47}" srcOrd="0" destOrd="0" presId="urn:microsoft.com/office/officeart/2005/8/layout/lProcess2"/>
    <dgm:cxn modelId="{31FFF883-BDC5-EA45-9B51-F44F9648FA2E}" type="presParOf" srcId="{0E82C7D9-CF61-F840-9A3F-BC3DA5BFEB47}" destId="{8F723B0D-5CAC-9F41-B471-A0B4D502C0A2}" srcOrd="0" destOrd="0" presId="urn:microsoft.com/office/officeart/2005/8/layout/lProcess2"/>
    <dgm:cxn modelId="{96E6D144-D6DB-DF44-B8A8-37DD5517C427}" type="presParOf" srcId="{0E82C7D9-CF61-F840-9A3F-BC3DA5BFEB47}" destId="{6DB2A18D-256D-0442-BB40-F5645ED97A66}" srcOrd="1" destOrd="0" presId="urn:microsoft.com/office/officeart/2005/8/layout/lProcess2"/>
    <dgm:cxn modelId="{FBDEFD41-CA4B-9647-B40B-481DBD32B3C0}" type="presParOf" srcId="{0E82C7D9-CF61-F840-9A3F-BC3DA5BFEB47}" destId="{9BA0C98E-8A9E-EF4F-B988-DD5D1B68FD4A}" srcOrd="2" destOrd="0" presId="urn:microsoft.com/office/officeart/2005/8/layout/lProcess2"/>
    <dgm:cxn modelId="{261295AA-362D-8F4D-ABF2-3623886650E2}" type="presParOf" srcId="{9BA0C98E-8A9E-EF4F-B988-DD5D1B68FD4A}" destId="{5F7D8188-CFE9-8449-8955-986ACD6AEB24}" srcOrd="0" destOrd="0" presId="urn:microsoft.com/office/officeart/2005/8/layout/lProcess2"/>
    <dgm:cxn modelId="{314B8128-C92B-1F41-80E2-183EA7C935A0}" type="presParOf" srcId="{5F7D8188-CFE9-8449-8955-986ACD6AEB24}" destId="{5901564F-A314-B84D-9913-9986100BFA15}" srcOrd="0" destOrd="0" presId="urn:microsoft.com/office/officeart/2005/8/layout/lProcess2"/>
    <dgm:cxn modelId="{42CC2552-BD6B-E248-BE92-AD34D9449E1E}" type="presParOf" srcId="{5F7D8188-CFE9-8449-8955-986ACD6AEB24}" destId="{4079300A-511F-204B-B2F1-8DECB8C1B8D3}" srcOrd="1" destOrd="0" presId="urn:microsoft.com/office/officeart/2005/8/layout/lProcess2"/>
    <dgm:cxn modelId="{36E79EF2-8A12-9B41-B906-88A54D0B2C74}" type="presParOf" srcId="{5F7D8188-CFE9-8449-8955-986ACD6AEB24}" destId="{8187A348-405B-FB42-B085-2F4FE7DF162B}" srcOrd="2" destOrd="0" presId="urn:microsoft.com/office/officeart/2005/8/layout/lProcess2"/>
    <dgm:cxn modelId="{6D3B3F19-33A4-D640-8EB2-4DF0FDC57E11}" type="presParOf" srcId="{5F7D8188-CFE9-8449-8955-986ACD6AEB24}" destId="{3C9E1462-21FB-944F-B9BE-4D853E16B832}" srcOrd="3" destOrd="0" presId="urn:microsoft.com/office/officeart/2005/8/layout/lProcess2"/>
    <dgm:cxn modelId="{3C2F83B8-44AB-8F4A-9DEF-2D77F1A9575B}" type="presParOf" srcId="{5F7D8188-CFE9-8449-8955-986ACD6AEB24}" destId="{B124E8F8-D373-C643-B13E-0F31F8ECEEC8}" srcOrd="4" destOrd="0" presId="urn:microsoft.com/office/officeart/2005/8/layout/lProcess2"/>
    <dgm:cxn modelId="{19C31696-2C15-EC42-94D6-485B2DEB0E00}" type="presParOf" srcId="{5F7D8188-CFE9-8449-8955-986ACD6AEB24}" destId="{9F4BA2F2-F93B-6C4F-8F12-CB85CFB6ACAB}" srcOrd="5" destOrd="0" presId="urn:microsoft.com/office/officeart/2005/8/layout/lProcess2"/>
    <dgm:cxn modelId="{6970DB90-EA71-AB42-9A1F-525C0359882C}" type="presParOf" srcId="{5F7D8188-CFE9-8449-8955-986ACD6AEB24}" destId="{63DF47B7-9ADB-CB40-8730-D23FB157488C}" srcOrd="6" destOrd="0" presId="urn:microsoft.com/office/officeart/2005/8/layout/lProcess2"/>
    <dgm:cxn modelId="{1B32C0FD-D122-3845-AA98-3B62D3D7CB28}" type="presParOf" srcId="{5F7D8188-CFE9-8449-8955-986ACD6AEB24}" destId="{D5D83A2A-9DDE-4843-9B7B-B65947194B29}" srcOrd="7" destOrd="0" presId="urn:microsoft.com/office/officeart/2005/8/layout/lProcess2"/>
    <dgm:cxn modelId="{C799E581-EA89-DB48-9D22-101C37DE733A}" type="presParOf" srcId="{5F7D8188-CFE9-8449-8955-986ACD6AEB24}" destId="{B3A07335-4852-2847-B9BB-84CB48DDD870}" srcOrd="8" destOrd="0" presId="urn:microsoft.com/office/officeart/2005/8/layout/lProcess2"/>
    <dgm:cxn modelId="{78FDF166-9F08-7A49-9D1A-9682694AD198}" type="presParOf" srcId="{E32BE797-96C2-F346-9600-29DC81893EE1}" destId="{0EF5C296-5D76-DA4A-9D50-0596740F9352}" srcOrd="1" destOrd="0" presId="urn:microsoft.com/office/officeart/2005/8/layout/lProcess2"/>
    <dgm:cxn modelId="{D31039D3-C61D-984A-9AA5-B811D94C2F72}" type="presParOf" srcId="{E32BE797-96C2-F346-9600-29DC81893EE1}" destId="{61A4D8B9-3025-7A4F-A8FA-A65423B3C794}" srcOrd="2" destOrd="0" presId="urn:microsoft.com/office/officeart/2005/8/layout/lProcess2"/>
    <dgm:cxn modelId="{E1BD2835-DD9A-1F47-9D7A-46BCFD980149}" type="presParOf" srcId="{61A4D8B9-3025-7A4F-A8FA-A65423B3C794}" destId="{3FE685B3-0F3C-B44F-8887-0D36AAAE893C}" srcOrd="0" destOrd="0" presId="urn:microsoft.com/office/officeart/2005/8/layout/lProcess2"/>
    <dgm:cxn modelId="{6EDB753C-6331-8749-AB29-A63695CE1C19}" type="presParOf" srcId="{61A4D8B9-3025-7A4F-A8FA-A65423B3C794}" destId="{AB4780F0-0D24-4746-822C-B027CEAC72FE}" srcOrd="1" destOrd="0" presId="urn:microsoft.com/office/officeart/2005/8/layout/lProcess2"/>
    <dgm:cxn modelId="{BA8DA441-3D43-4242-A58C-182D1FF90BE7}" type="presParOf" srcId="{61A4D8B9-3025-7A4F-A8FA-A65423B3C794}" destId="{8F4E0568-FB33-4248-ABA0-9B37F2251AB5}" srcOrd="2" destOrd="0" presId="urn:microsoft.com/office/officeart/2005/8/layout/lProcess2"/>
    <dgm:cxn modelId="{1BE98EB0-EAEB-FD46-A550-6DAB5A05B182}" type="presParOf" srcId="{8F4E0568-FB33-4248-ABA0-9B37F2251AB5}" destId="{ABFD3ED3-BFA3-DA4C-85EB-38060FD39377}" srcOrd="0" destOrd="0" presId="urn:microsoft.com/office/officeart/2005/8/layout/lProcess2"/>
    <dgm:cxn modelId="{DD4841A0-66CF-9049-A558-C84B9287E0E0}" type="presParOf" srcId="{ABFD3ED3-BFA3-DA4C-85EB-38060FD39377}" destId="{CCA3A6C6-97E3-B64E-814B-83D5517D113F}" srcOrd="0" destOrd="0" presId="urn:microsoft.com/office/officeart/2005/8/layout/lProcess2"/>
    <dgm:cxn modelId="{1FAA9D62-AD56-5B40-9D6B-8BEB92882D21}" type="presParOf" srcId="{ABFD3ED3-BFA3-DA4C-85EB-38060FD39377}" destId="{3DF8D357-A0A6-1F40-BAA4-0DAB08CCB707}" srcOrd="1" destOrd="0" presId="urn:microsoft.com/office/officeart/2005/8/layout/lProcess2"/>
    <dgm:cxn modelId="{2238B4CA-6B06-E84C-B922-90DBEC576E0D}" type="presParOf" srcId="{ABFD3ED3-BFA3-DA4C-85EB-38060FD39377}" destId="{3CC35839-59CD-9B40-8104-E2F72C48E527}" srcOrd="2" destOrd="0" presId="urn:microsoft.com/office/officeart/2005/8/layout/lProcess2"/>
    <dgm:cxn modelId="{12332866-4478-E64D-B252-B750DE696C0B}" type="presParOf" srcId="{ABFD3ED3-BFA3-DA4C-85EB-38060FD39377}" destId="{453C08A4-064D-214E-9935-CF69F113DF4F}" srcOrd="3" destOrd="0" presId="urn:microsoft.com/office/officeart/2005/8/layout/lProcess2"/>
    <dgm:cxn modelId="{A3098944-C799-BC44-952A-F5C16009EF56}" type="presParOf" srcId="{ABFD3ED3-BFA3-DA4C-85EB-38060FD39377}" destId="{347117A2-8E6D-7149-A903-1CAD0BBF31FC}" srcOrd="4" destOrd="0" presId="urn:microsoft.com/office/officeart/2005/8/layout/lProcess2"/>
    <dgm:cxn modelId="{D594224A-43F4-1045-BA0B-762B0EB2EE55}" type="presParOf" srcId="{ABFD3ED3-BFA3-DA4C-85EB-38060FD39377}" destId="{AD4665CF-8ABE-FA4F-9F85-D5EF573B7DFC}" srcOrd="5" destOrd="0" presId="urn:microsoft.com/office/officeart/2005/8/layout/lProcess2"/>
    <dgm:cxn modelId="{D8E34FF7-CEF6-C240-8A5D-917667654F30}" type="presParOf" srcId="{ABFD3ED3-BFA3-DA4C-85EB-38060FD39377}" destId="{503DEF29-7389-2942-A72B-BAE03BB7AC7E}" srcOrd="6" destOrd="0" presId="urn:microsoft.com/office/officeart/2005/8/layout/lProcess2"/>
    <dgm:cxn modelId="{AA1C7C44-BA2C-CF44-A8D6-FA472E2C3FFE}" type="presParOf" srcId="{ABFD3ED3-BFA3-DA4C-85EB-38060FD39377}" destId="{4C69128B-FDB8-AC43-96C9-AC1F72CA7B36}" srcOrd="7" destOrd="0" presId="urn:microsoft.com/office/officeart/2005/8/layout/lProcess2"/>
    <dgm:cxn modelId="{0D52D031-78BC-594D-B7B1-979FCF566A50}" type="presParOf" srcId="{ABFD3ED3-BFA3-DA4C-85EB-38060FD39377}" destId="{A8F604D5-3463-C642-8F30-1DAFAD238831}" srcOrd="8" destOrd="0" presId="urn:microsoft.com/office/officeart/2005/8/layout/lProcess2"/>
    <dgm:cxn modelId="{AF58C27F-CD5F-0F44-9859-B6B257826D98}" type="presParOf" srcId="{E32BE797-96C2-F346-9600-29DC81893EE1}" destId="{A76144BF-AC2A-E748-B155-331F36A97B88}" srcOrd="3" destOrd="0" presId="urn:microsoft.com/office/officeart/2005/8/layout/lProcess2"/>
    <dgm:cxn modelId="{981663E3-6DF3-354C-B448-16118E76B530}" type="presParOf" srcId="{E32BE797-96C2-F346-9600-29DC81893EE1}" destId="{3FD24EAB-88B4-F14F-B103-12FCC5F02BE9}" srcOrd="4" destOrd="0" presId="urn:microsoft.com/office/officeart/2005/8/layout/lProcess2"/>
    <dgm:cxn modelId="{B0F630EE-E8E3-8B4B-A9D9-1A6439CE7936}" type="presParOf" srcId="{3FD24EAB-88B4-F14F-B103-12FCC5F02BE9}" destId="{23632F66-C2BA-3E4E-B809-BFB893A3035E}" srcOrd="0" destOrd="0" presId="urn:microsoft.com/office/officeart/2005/8/layout/lProcess2"/>
    <dgm:cxn modelId="{9A8F08B4-FF07-8243-9BA1-97FD27A8BC60}" type="presParOf" srcId="{3FD24EAB-88B4-F14F-B103-12FCC5F02BE9}" destId="{11DE0E84-679C-3645-878F-C3BDE06016BA}" srcOrd="1" destOrd="0" presId="urn:microsoft.com/office/officeart/2005/8/layout/lProcess2"/>
    <dgm:cxn modelId="{A0F16F31-3EAB-2D40-A0BF-03584E97F93F}" type="presParOf" srcId="{3FD24EAB-88B4-F14F-B103-12FCC5F02BE9}" destId="{C628C34F-C40F-B944-9318-8B0BC769EA9F}" srcOrd="2" destOrd="0" presId="urn:microsoft.com/office/officeart/2005/8/layout/lProcess2"/>
    <dgm:cxn modelId="{2144E7D3-280A-4847-B9E3-2FFD94D22A14}" type="presParOf" srcId="{C628C34F-C40F-B944-9318-8B0BC769EA9F}" destId="{02A93532-FB58-F942-ABDE-AD9E8DCEB53E}" srcOrd="0" destOrd="0" presId="urn:microsoft.com/office/officeart/2005/8/layout/lProcess2"/>
    <dgm:cxn modelId="{9EF7C7AC-6B48-FE4D-8A71-1685B068F84C}" type="presParOf" srcId="{02A93532-FB58-F942-ABDE-AD9E8DCEB53E}" destId="{DB4712A4-A8EC-6947-846B-B688B951D68A}" srcOrd="0" destOrd="0" presId="urn:microsoft.com/office/officeart/2005/8/layout/lProcess2"/>
    <dgm:cxn modelId="{5818A0DD-79D7-934B-9995-F8FFBE016D53}" type="presParOf" srcId="{02A93532-FB58-F942-ABDE-AD9E8DCEB53E}" destId="{5AF5622F-62A4-9847-A0E4-506F4B41BA2B}" srcOrd="1" destOrd="0" presId="urn:microsoft.com/office/officeart/2005/8/layout/lProcess2"/>
    <dgm:cxn modelId="{CE83B2FA-B808-A342-A8AD-1B6CDFB09883}" type="presParOf" srcId="{02A93532-FB58-F942-ABDE-AD9E8DCEB53E}" destId="{6E080700-D357-614C-AFE3-FDD81AC3275E}" srcOrd="2" destOrd="0" presId="urn:microsoft.com/office/officeart/2005/8/layout/lProcess2"/>
    <dgm:cxn modelId="{CA814433-B0C9-B94A-9988-A8DDB8B88DB2}" type="presParOf" srcId="{02A93532-FB58-F942-ABDE-AD9E8DCEB53E}" destId="{3FA315C7-9FCA-9F45-974C-8A0B0541E788}" srcOrd="3" destOrd="0" presId="urn:microsoft.com/office/officeart/2005/8/layout/lProcess2"/>
    <dgm:cxn modelId="{1B698C83-90C5-B941-96AC-4F520C9981AF}" type="presParOf" srcId="{02A93532-FB58-F942-ABDE-AD9E8DCEB53E}" destId="{5ECBC388-19E3-A348-A15D-7278B74288CE}" srcOrd="4" destOrd="0" presId="urn:microsoft.com/office/officeart/2005/8/layout/lProcess2"/>
    <dgm:cxn modelId="{3FD59AB6-1BEE-144D-A809-272E9C02BD16}" type="presParOf" srcId="{02A93532-FB58-F942-ABDE-AD9E8DCEB53E}" destId="{D5377D97-A984-1F4C-B36A-4775D1D4D14F}" srcOrd="5" destOrd="0" presId="urn:microsoft.com/office/officeart/2005/8/layout/lProcess2"/>
    <dgm:cxn modelId="{A154BC5D-1DC0-4A49-A97C-C9FB9F2031D3}" type="presParOf" srcId="{02A93532-FB58-F942-ABDE-AD9E8DCEB53E}" destId="{FBC29556-C712-F540-A66A-63AF0BCD5468}" srcOrd="6" destOrd="0" presId="urn:microsoft.com/office/officeart/2005/8/layout/lProcess2"/>
    <dgm:cxn modelId="{1B58A088-01A2-8449-9EFB-28C04C0BBB0E}" type="presParOf" srcId="{02A93532-FB58-F942-ABDE-AD9E8DCEB53E}" destId="{730DBD45-943D-1043-9833-104D3B97F47E}" srcOrd="7" destOrd="0" presId="urn:microsoft.com/office/officeart/2005/8/layout/lProcess2"/>
    <dgm:cxn modelId="{48F616C6-AEF7-034A-AACC-94DA691E782E}" type="presParOf" srcId="{02A93532-FB58-F942-ABDE-AD9E8DCEB53E}" destId="{6FDA072C-C8B3-EB4F-86AF-320FE392A1C2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3DE554-3835-1341-9BD8-8E0206C30D6D}">
      <dsp:nvSpPr>
        <dsp:cNvPr id="0" name=""/>
        <dsp:cNvSpPr/>
      </dsp:nvSpPr>
      <dsp:spPr>
        <a:xfrm>
          <a:off x="2152947" y="2831"/>
          <a:ext cx="1343917" cy="1343917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Facial Expression (FE)</a:t>
          </a:r>
          <a:endParaRPr lang="en-US" sz="1400" kern="1200" dirty="0"/>
        </a:p>
      </dsp:txBody>
      <dsp:txXfrm>
        <a:off x="2349759" y="199643"/>
        <a:ext cx="950293" cy="950293"/>
      </dsp:txXfrm>
    </dsp:sp>
    <dsp:sp modelId="{D708FBB4-AE92-4E47-A26D-A81789387825}">
      <dsp:nvSpPr>
        <dsp:cNvPr id="0" name=""/>
        <dsp:cNvSpPr/>
      </dsp:nvSpPr>
      <dsp:spPr>
        <a:xfrm>
          <a:off x="2435170" y="1455875"/>
          <a:ext cx="779472" cy="779472"/>
        </a:xfrm>
        <a:prstGeom prst="mathPlus">
          <a:avLst/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>
        <a:off x="2538489" y="1753945"/>
        <a:ext cx="572834" cy="183332"/>
      </dsp:txXfrm>
    </dsp:sp>
    <dsp:sp modelId="{6B0E8D9C-0C2B-294F-8DE4-75A30868061C}">
      <dsp:nvSpPr>
        <dsp:cNvPr id="0" name=""/>
        <dsp:cNvSpPr/>
      </dsp:nvSpPr>
      <dsp:spPr>
        <a:xfrm>
          <a:off x="2152947" y="2344474"/>
          <a:ext cx="1343917" cy="1343917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Body Posture (BP)</a:t>
          </a:r>
          <a:endParaRPr lang="en-US" sz="1400" kern="1200" dirty="0"/>
        </a:p>
      </dsp:txBody>
      <dsp:txXfrm>
        <a:off x="2349759" y="2541286"/>
        <a:ext cx="950293" cy="950293"/>
      </dsp:txXfrm>
    </dsp:sp>
    <dsp:sp modelId="{C47F86B6-D137-F643-B10A-EF826619588C}">
      <dsp:nvSpPr>
        <dsp:cNvPr id="0" name=""/>
        <dsp:cNvSpPr/>
      </dsp:nvSpPr>
      <dsp:spPr>
        <a:xfrm>
          <a:off x="2435170" y="3797518"/>
          <a:ext cx="779472" cy="779472"/>
        </a:xfrm>
        <a:prstGeom prst="mathPlus">
          <a:avLst/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>
        <a:off x="2538489" y="4095588"/>
        <a:ext cx="572834" cy="183332"/>
      </dsp:txXfrm>
    </dsp:sp>
    <dsp:sp modelId="{06BE5E17-33D9-9C40-9A77-B67D01F81FE5}">
      <dsp:nvSpPr>
        <dsp:cNvPr id="0" name=""/>
        <dsp:cNvSpPr/>
      </dsp:nvSpPr>
      <dsp:spPr>
        <a:xfrm>
          <a:off x="2152947" y="4686117"/>
          <a:ext cx="1343917" cy="1343917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Context</a:t>
          </a:r>
          <a:endParaRPr lang="en-US" sz="1400" kern="1200" dirty="0"/>
        </a:p>
      </dsp:txBody>
      <dsp:txXfrm>
        <a:off x="2349759" y="4882929"/>
        <a:ext cx="950293" cy="950293"/>
      </dsp:txXfrm>
    </dsp:sp>
    <dsp:sp modelId="{D088E882-80D9-C748-A2AC-A2EDCE65ADE5}">
      <dsp:nvSpPr>
        <dsp:cNvPr id="0" name=""/>
        <dsp:cNvSpPr/>
      </dsp:nvSpPr>
      <dsp:spPr>
        <a:xfrm>
          <a:off x="3698453" y="2766464"/>
          <a:ext cx="427365" cy="49993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>
        <a:off x="3698453" y="2866451"/>
        <a:ext cx="299156" cy="299963"/>
      </dsp:txXfrm>
    </dsp:sp>
    <dsp:sp modelId="{BDED3DF1-21B7-844B-8B66-853B970233DE}">
      <dsp:nvSpPr>
        <dsp:cNvPr id="0" name=""/>
        <dsp:cNvSpPr/>
      </dsp:nvSpPr>
      <dsp:spPr>
        <a:xfrm>
          <a:off x="4303216" y="1672515"/>
          <a:ext cx="2687835" cy="2687835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Appropriate Response</a:t>
          </a:r>
          <a:endParaRPr lang="en-US" sz="2700" kern="1200" dirty="0"/>
        </a:p>
      </dsp:txBody>
      <dsp:txXfrm>
        <a:off x="4696840" y="2066139"/>
        <a:ext cx="1900587" cy="190058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64A431-DAC8-C94D-8A58-10FB89267708}">
      <dsp:nvSpPr>
        <dsp:cNvPr id="0" name=""/>
        <dsp:cNvSpPr/>
      </dsp:nvSpPr>
      <dsp:spPr>
        <a:xfrm>
          <a:off x="1950720" y="2033"/>
          <a:ext cx="2194560" cy="978296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 dirty="0" smtClean="0"/>
            <a:t>1. </a:t>
          </a:r>
          <a:endParaRPr lang="en-US" sz="5200" kern="1200" dirty="0"/>
        </a:p>
      </dsp:txBody>
      <dsp:txXfrm>
        <a:off x="1998476" y="49789"/>
        <a:ext cx="2099048" cy="882784"/>
      </dsp:txXfrm>
    </dsp:sp>
    <dsp:sp modelId="{AF88C2E7-3B25-C247-B406-810546B34A2D}">
      <dsp:nvSpPr>
        <dsp:cNvPr id="0" name=""/>
        <dsp:cNvSpPr/>
      </dsp:nvSpPr>
      <dsp:spPr>
        <a:xfrm>
          <a:off x="1950720" y="1029245"/>
          <a:ext cx="2194560" cy="978296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 dirty="0" smtClean="0"/>
            <a:t>2. </a:t>
          </a:r>
          <a:endParaRPr lang="en-US" sz="5200" kern="1200" dirty="0"/>
        </a:p>
      </dsp:txBody>
      <dsp:txXfrm>
        <a:off x="1998476" y="1077001"/>
        <a:ext cx="2099048" cy="882784"/>
      </dsp:txXfrm>
    </dsp:sp>
    <dsp:sp modelId="{5489A560-4BA1-6C40-B2D2-F3E678A0C3A6}">
      <dsp:nvSpPr>
        <dsp:cNvPr id="0" name=""/>
        <dsp:cNvSpPr/>
      </dsp:nvSpPr>
      <dsp:spPr>
        <a:xfrm>
          <a:off x="1950720" y="2056457"/>
          <a:ext cx="2194560" cy="978296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 dirty="0" smtClean="0"/>
            <a:t>3. </a:t>
          </a:r>
          <a:endParaRPr lang="en-US" sz="5200" kern="1200" dirty="0"/>
        </a:p>
      </dsp:txBody>
      <dsp:txXfrm>
        <a:off x="1998476" y="2104213"/>
        <a:ext cx="2099048" cy="882784"/>
      </dsp:txXfrm>
    </dsp:sp>
    <dsp:sp modelId="{CA708A65-25AF-B249-8E4E-A246586DBC71}">
      <dsp:nvSpPr>
        <dsp:cNvPr id="0" name=""/>
        <dsp:cNvSpPr/>
      </dsp:nvSpPr>
      <dsp:spPr>
        <a:xfrm>
          <a:off x="1950720" y="3083669"/>
          <a:ext cx="2194560" cy="978296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 dirty="0" smtClean="0"/>
            <a:t>4. </a:t>
          </a:r>
          <a:endParaRPr lang="en-US" sz="5200" kern="1200" dirty="0"/>
        </a:p>
      </dsp:txBody>
      <dsp:txXfrm>
        <a:off x="1998476" y="3131425"/>
        <a:ext cx="2099048" cy="8827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64A431-DAC8-C94D-8A58-10FB89267708}">
      <dsp:nvSpPr>
        <dsp:cNvPr id="0" name=""/>
        <dsp:cNvSpPr/>
      </dsp:nvSpPr>
      <dsp:spPr>
        <a:xfrm>
          <a:off x="1950720" y="2033"/>
          <a:ext cx="2194560" cy="978296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1. Identify Emotions</a:t>
          </a:r>
          <a:endParaRPr lang="en-US" sz="2400" kern="1200" dirty="0"/>
        </a:p>
      </dsp:txBody>
      <dsp:txXfrm>
        <a:off x="1998476" y="49789"/>
        <a:ext cx="2099048" cy="882784"/>
      </dsp:txXfrm>
    </dsp:sp>
    <dsp:sp modelId="{AF88C2E7-3B25-C247-B406-810546B34A2D}">
      <dsp:nvSpPr>
        <dsp:cNvPr id="0" name=""/>
        <dsp:cNvSpPr/>
      </dsp:nvSpPr>
      <dsp:spPr>
        <a:xfrm>
          <a:off x="1950720" y="1029245"/>
          <a:ext cx="2194560" cy="978296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2. Develop Stimuli</a:t>
          </a:r>
          <a:endParaRPr lang="en-US" sz="2400" kern="1200" dirty="0"/>
        </a:p>
      </dsp:txBody>
      <dsp:txXfrm>
        <a:off x="1998476" y="1077001"/>
        <a:ext cx="2099048" cy="882784"/>
      </dsp:txXfrm>
    </dsp:sp>
    <dsp:sp modelId="{5489A560-4BA1-6C40-B2D2-F3E678A0C3A6}">
      <dsp:nvSpPr>
        <dsp:cNvPr id="0" name=""/>
        <dsp:cNvSpPr/>
      </dsp:nvSpPr>
      <dsp:spPr>
        <a:xfrm>
          <a:off x="1950720" y="2056457"/>
          <a:ext cx="2194560" cy="978296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3. Compound Stimuli</a:t>
          </a:r>
          <a:endParaRPr lang="en-US" sz="2400" kern="1200" dirty="0"/>
        </a:p>
      </dsp:txBody>
      <dsp:txXfrm>
        <a:off x="1998476" y="2104213"/>
        <a:ext cx="2099048" cy="882784"/>
      </dsp:txXfrm>
    </dsp:sp>
    <dsp:sp modelId="{CA708A65-25AF-B249-8E4E-A246586DBC71}">
      <dsp:nvSpPr>
        <dsp:cNvPr id="0" name=""/>
        <dsp:cNvSpPr/>
      </dsp:nvSpPr>
      <dsp:spPr>
        <a:xfrm>
          <a:off x="1950720" y="3083669"/>
          <a:ext cx="2194560" cy="978296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4. Preliminary Findings</a:t>
          </a:r>
          <a:endParaRPr lang="en-US" sz="2400" kern="1200" dirty="0"/>
        </a:p>
      </dsp:txBody>
      <dsp:txXfrm>
        <a:off x="1998476" y="3131425"/>
        <a:ext cx="2099048" cy="8827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1701C-AAF4-3B43-9DDC-699F84085A8C}" type="datetimeFigureOut">
              <a:rPr lang="en-US" smtClean="0"/>
              <a:t>6/30/2014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DDB0D8-2547-CB47-95DC-6272FA7BDF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705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study explored a new behavioral intervention based on relational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frame theory for training emotion recognition skills in children on the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autism spectrum. Previous research on emotion recognition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interventions for this population has demonstrated limited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generalization of trained skills to novel emotion stimuli. The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application of relational frame theory to interventions has been shown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be an efficient and effective way of producing generalized behaviors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both typically developing and developmentally delayed populations.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Using a concurrent multiple probe design across participants, this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study investigated whether the incorporation of derived relational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responding into emotion recognition training for children on the autism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spectrum can address some of the limitations of other approaches.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Results of the training will be presented, and implications for future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development in this area will be explored.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Learning Objective: Describe the preliminary findings from an RFT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based task designed to train complex emotion recognition.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8B0BFB-7A06-B04B-AE1C-7CE55F877FE5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means to histogram</a:t>
            </a:r>
          </a:p>
          <a:p>
            <a:endParaRPr lang="en-US" dirty="0" smtClean="0"/>
          </a:p>
          <a:p>
            <a:r>
              <a:rPr lang="en-US" dirty="0" smtClean="0"/>
              <a:t>Mean=76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85BAE-3350-A547-9AE8-8A6E109F73B4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Mean=62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85BAE-3350-A547-9AE8-8A6E109F73B4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DB0D8-2547-CB47-95DC-6272FA7BDF18}" type="slidenum">
              <a:rPr lang="en-US" smtClean="0"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emotion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DB0D8-2547-CB47-95DC-6272FA7BDF18}" type="slidenum">
              <a:rPr lang="en-US" smtClean="0"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type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DB0D8-2547-CB47-95DC-6272FA7BDF18}" type="slidenum">
              <a:rPr lang="en-US" smtClean="0"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Developing compound stimuli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DB0D8-2547-CB47-95DC-6272FA7BDF18}" type="slidenum">
              <a:rPr lang="en-US" smtClean="0"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9 images for</a:t>
            </a:r>
            <a:r>
              <a:rPr lang="en-US" baseline="0" dirty="0" smtClean="0"/>
              <a:t> FE and 9 for BP; no even split </a:t>
            </a:r>
          </a:p>
          <a:p>
            <a:endParaRPr lang="en-US" baseline="0" dirty="0" smtClean="0"/>
          </a:p>
          <a:p>
            <a:pPr lvl="0"/>
            <a:r>
              <a:rPr lang="en-US" dirty="0" smtClean="0"/>
              <a:t>Counterbalanced Number Across Image Type</a:t>
            </a:r>
          </a:p>
          <a:p>
            <a:pPr lvl="1"/>
            <a:r>
              <a:rPr lang="en-US" dirty="0" smtClean="0"/>
              <a:t>5 easy FE, 4 easy BP in 2 of 4 emotions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85BAE-3350-A547-9AE8-8A6E109F73B4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Bin</a:t>
            </a:r>
            <a:r>
              <a:rPr lang="en-US" baseline="0" dirty="0" smtClean="0"/>
              <a:t>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DB0D8-2547-CB47-95DC-6272FA7BDF18}" type="slidenum">
              <a:rPr lang="en-US" smtClean="0"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Differential</a:t>
            </a:r>
            <a:r>
              <a:rPr lang="en-US" baseline="0" dirty="0" smtClean="0"/>
              <a:t> pattern between the types of compound stimuli only holds up for </a:t>
            </a:r>
          </a:p>
          <a:p>
            <a:endParaRPr lang="en-US" baseline="0" dirty="0" smtClean="0"/>
          </a:p>
          <a:p>
            <a:r>
              <a:rPr lang="en-US" baseline="0" dirty="0" smtClean="0"/>
              <a:t>Error bars?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85BAE-3350-A547-9AE8-8A6E109F73B4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Levene’s test of homogeneity was non-significant @ p=.192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85BAE-3350-A547-9AE8-8A6E109F73B4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What’s been done to address it: labeling static pictures</a:t>
            </a:r>
          </a:p>
          <a:p>
            <a:pPr lvl="1"/>
            <a:r>
              <a:rPr lang="en-US" dirty="0" smtClean="0"/>
              <a:t>labeling brief video clips--technology/computer programs/television shows</a:t>
            </a:r>
          </a:p>
          <a:p>
            <a:r>
              <a:rPr lang="en-US" dirty="0" smtClean="0"/>
              <a:t>teaching short stories</a:t>
            </a:r>
          </a:p>
          <a:p>
            <a:r>
              <a:rPr lang="en-US" dirty="0" smtClean="0"/>
              <a:t>part of a group social skills training course--indirectly taught but refer to certain body postures and physical behaviors while teaching overall appropriate behavior for a given situation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DB0D8-2547-CB47-95DC-6272FA7BDF18}" type="slidenum">
              <a:rPr lang="en-US" smtClean="0"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Bin</a:t>
            </a:r>
            <a:r>
              <a:rPr lang="en-US" baseline="0" dirty="0" smtClean="0"/>
              <a:t>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DB0D8-2547-CB47-95DC-6272FA7BDF18}" type="slidenum">
              <a:rPr lang="en-US" smtClean="0"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starting with the closet to 75% and working up; if there were ties (i.e., multiple rated at the top value) then a random number generator was used to determine what made the set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r>
              <a:rPr lang="en-US" dirty="0" smtClean="0"/>
              <a:t>after randomization, several small changes were made to ensure that the stimuli formed coherent sets (FE + BP </a:t>
            </a:r>
            <a:r>
              <a:rPr lang="en-US" dirty="0" smtClean="0">
                <a:sym typeface="Wingdings"/>
              </a:rPr>
              <a:t> same appropriate response)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even after the changes, there were no significant differences between groups (i.e. sets, emotions and type)</a:t>
            </a:r>
          </a:p>
          <a:p>
            <a:endParaRPr lang="en-US" dirty="0" smtClean="0"/>
          </a:p>
          <a:p>
            <a:r>
              <a:rPr lang="en-US" dirty="0" smtClean="0"/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85BAE-3350-A547-9AE8-8A6E109F73B4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Examples of appropriate responses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DB0D8-2547-CB47-95DC-6272FA7BDF18}" type="slidenum">
              <a:rPr lang="en-US" smtClean="0"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Error</a:t>
            </a:r>
            <a:r>
              <a:rPr lang="en-US" baseline="0" dirty="0" smtClean="0"/>
              <a:t> bars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DB0D8-2547-CB47-95DC-6272FA7BDF18}" type="slidenum">
              <a:rPr lang="en-US" smtClean="0"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Levene’s test is non-significant and none of the interaction terms were significant either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85BAE-3350-A547-9AE8-8A6E109F73B4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Screening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DB0D8-2547-CB47-95DC-6272FA7BDF18}" type="slidenum">
              <a:rPr lang="en-US" smtClean="0"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 participants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DB0D8-2547-CB47-95DC-6272FA7BDF18}" type="slidenum">
              <a:rPr lang="en-US" smtClean="0"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 scores with a mean of 100 and a SD of 15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Parent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reported social skills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D7D6C-9F8C-F247-BF67-365D3E376DFD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 scores with a mean of 100 and a SD of 15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Parent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reported social skills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D7D6C-9F8C-F247-BF67-365D3E376DFD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 scores with a mean of 100 and a SD of 15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Parent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reported social skills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D7D6C-9F8C-F247-BF67-365D3E376DFD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What procedure using and why RFT might help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DB0D8-2547-CB47-95DC-6272FA7BDF18}" type="slidenum">
              <a:rPr lang="en-US" smtClean="0"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 scores with a mean of 100 and a SD of 15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Parent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reported social skills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D7D6C-9F8C-F247-BF67-365D3E376DFD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85BAE-3350-A547-9AE8-8A6E109F73B4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85BAE-3350-A547-9AE8-8A6E109F73B4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85BAE-3350-A547-9AE8-8A6E109F73B4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Intervention</a:t>
            </a:r>
            <a:r>
              <a:rPr lang="en-US" baseline="0" dirty="0" smtClean="0"/>
              <a:t> is so far so good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Procedure to use to create idiographic ER interventions &amp; to train other relevant stimuli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DB0D8-2547-CB47-95DC-6272FA7BDF18}" type="slidenum">
              <a:rPr lang="en-US" smtClean="0"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study explored a new behavioral intervention based on relational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frame theory for training emotion recognition skills in children on the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autism spectrum. Previous research on emotion recognition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interventions for this population has demonstrated limited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generalization of trained skills to novel emotion stimuli. The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application of relational frame theory to interventions has been shown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be an efficient and effective way of producing generalized behaviors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both typically developing and developmentally delayed populations.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Using a concurrent multiple probe design across participants, this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study investigated whether the incorporation of derived relational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responding into emotion recognition training for children on the autism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spectrum can address some of the limitations of other approaches.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Results of the training will be presented, and implications for future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development in this area will be explored.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Learning Objective: Describe the preliminary findings from an RFT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based task designed to train complex emotion recognition.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8B0BFB-7A06-B04B-AE1C-7CE55F877FE5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Outline for presentation</a:t>
            </a:r>
          </a:p>
          <a:p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Identifying the emotions to be trained</a:t>
            </a:r>
          </a:p>
          <a:p>
            <a:pPr marL="228600" indent="-228600">
              <a:buAutoNum type="arabicPeriod"/>
            </a:pPr>
            <a:r>
              <a:rPr lang="en-US" dirty="0" smtClean="0"/>
              <a:t>Developing</a:t>
            </a:r>
            <a:r>
              <a:rPr lang="en-US" baseline="0" dirty="0" smtClean="0"/>
              <a:t> the stimuli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Creating the compound stimuli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Preliminary findings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DB0D8-2547-CB47-95DC-6272FA7BDF18}" type="slidenum">
              <a:rPr lang="en-US" smtClean="0"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Came from talking with parents about the specific</a:t>
            </a:r>
            <a:r>
              <a:rPr lang="en-US" baseline="0" dirty="0" smtClean="0"/>
              <a:t> emotions and contexts that their kids had difficulty with</a:t>
            </a:r>
          </a:p>
          <a:p>
            <a:r>
              <a:rPr lang="en-US" baseline="0" dirty="0" smtClean="0"/>
              <a:t>Examples?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DB0D8-2547-CB47-95DC-6272FA7BDF18}" type="slidenum">
              <a:rPr lang="en-US" smtClean="0"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Came from talking with parents about the specific</a:t>
            </a:r>
            <a:r>
              <a:rPr lang="en-US" baseline="0" dirty="0" smtClean="0"/>
              <a:t> emotions and contexts that their kids had difficulty with</a:t>
            </a:r>
          </a:p>
          <a:p>
            <a:r>
              <a:rPr lang="en-US" baseline="0" dirty="0" smtClean="0"/>
              <a:t>Examples?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DB0D8-2547-CB47-95DC-6272FA7BDF18}" type="slidenum">
              <a:rPr lang="en-US" smtClean="0"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Stimuli development</a:t>
            </a:r>
          </a:p>
          <a:p>
            <a:endParaRPr lang="en-US" dirty="0" smtClean="0"/>
          </a:p>
          <a:p>
            <a:r>
              <a:rPr lang="en-US" dirty="0" smtClean="0"/>
              <a:t>Creative</a:t>
            </a:r>
            <a:r>
              <a:rPr lang="en-US" baseline="0" dirty="0" smtClean="0"/>
              <a:t> commons for non-copyrighted pictures that could be used by consumers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Research assistants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Types of stimuli obtained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survey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DB0D8-2547-CB47-95DC-6272FA7BDF18}" type="slidenum">
              <a:rPr lang="en-US" smtClean="0"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Survey rating-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individual stimuli:</a:t>
            </a:r>
            <a:r>
              <a:rPr lang="en-US" baseline="0" dirty="0" smtClean="0"/>
              <a:t> 9 FE &amp; 9 BP for each emotion; 18 contexts for all 4 emotions: Bored, Confused, Frustrated, Worried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85BAE-3350-A547-9AE8-8A6E109F73B4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Mean=78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85BAE-3350-A547-9AE8-8A6E109F73B4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0"/>
            <a:ext cx="3430588" cy="335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752600" y="5562600"/>
            <a:ext cx="7391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Tahoma" charset="0"/>
                <a:ea typeface="ヒラギノ角ゴ Pro W3" charset="-128"/>
                <a:cs typeface="ヒラギノ角ゴ Pro W3" charset="-128"/>
              </a:rPr>
              <a:t>UM Center for Contextual Psychology</a:t>
            </a:r>
            <a:r>
              <a:rPr lang="en-US" sz="3200" dirty="0">
                <a:solidFill>
                  <a:schemeClr val="bg1"/>
                </a:solidFill>
                <a:latin typeface="Times New Roman" charset="0"/>
                <a:ea typeface="ヒラギノ角ゴ Pro W3" charset="-128"/>
                <a:cs typeface="ヒラギノ角ゴ Pro W3" charset="-128"/>
              </a:rPr>
              <a:t> </a:t>
            </a:r>
            <a:br>
              <a:rPr lang="en-US" sz="3200" dirty="0">
                <a:solidFill>
                  <a:schemeClr val="bg1"/>
                </a:solidFill>
                <a:latin typeface="Times New Roman" charset="0"/>
                <a:ea typeface="ヒラギノ角ゴ Pro W3" charset="-128"/>
                <a:cs typeface="ヒラギノ角ゴ Pro W3" charset="-128"/>
              </a:rPr>
            </a:br>
            <a:r>
              <a:rPr lang="en-US" sz="1400" dirty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dedicated to</a:t>
            </a:r>
          </a:p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latin typeface="Edwardian Script ITC" charset="0"/>
                <a:ea typeface="ヒラギノ角ゴ Pro W3" charset="-128"/>
                <a:cs typeface="ヒラギノ角ゴ Pro W3" charset="-128"/>
              </a:rPr>
              <a:t>World Domination through Peace, Love, and Understanding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World Domination through Peace, Love, and Understanding</a:t>
            </a:r>
            <a:endParaRPr lang="en-US" b="0" dirty="0"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228600"/>
            <a:ext cx="20193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8600"/>
            <a:ext cx="59055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World Domination through Peace, Love, and Understanding</a:t>
            </a:r>
            <a:endParaRPr lang="en-US" b="0" dirty="0"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World Domination through Peace, Love, and Understanding</a:t>
            </a:r>
            <a:endParaRPr lang="en-US" b="0" dirty="0"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World Domination through Peace, Love, and Understanding</a:t>
            </a:r>
            <a:endParaRPr lang="en-US" b="0" dirty="0"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World Domination through Peace, Love, and Understanding</a:t>
            </a:r>
            <a:endParaRPr lang="en-US" b="0" dirty="0"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World Domination through Peace, Love, and Understanding</a:t>
            </a:r>
            <a:endParaRPr lang="en-US" b="0" dirty="0"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World Domination through Peace, Love, and Understanding</a:t>
            </a:r>
            <a:endParaRPr lang="en-US" b="0" dirty="0"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World Domination through Peace, Love, and Understanding</a:t>
            </a:r>
            <a:endParaRPr lang="en-US" b="0" dirty="0"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World Domination through Peace, Love, and Understanding</a:t>
            </a:r>
            <a:endParaRPr lang="en-US" b="0" dirty="0"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World Domination through Peace, Love, and Understanding</a:t>
            </a:r>
            <a:endParaRPr lang="en-US" b="0" dirty="0">
              <a:latin typeface="Times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66"/>
            </a:gs>
            <a:gs pos="100000">
              <a:srgbClr val="00002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28600"/>
            <a:ext cx="807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495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>
                <a:solidFill>
                  <a:schemeClr val="bg1"/>
                </a:solidFill>
                <a:latin typeface="Edwardian Script ITC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en-US" dirty="0"/>
              <a:t>World Domination through Peace, Love, and Understanding</a:t>
            </a:r>
            <a:endParaRPr lang="en-US" dirty="0">
              <a:latin typeface="Times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2400" y="5883275"/>
            <a:ext cx="3124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charset="2"/>
        <a:buChar char="§"/>
        <a:defRPr sz="3200">
          <a:solidFill>
            <a:schemeClr val="bg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charset="2"/>
        <a:buChar char="§"/>
        <a:defRPr sz="3200">
          <a:solidFill>
            <a:schemeClr val="bg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0.wav"/><Relationship Id="rId7" Type="http://schemas.openxmlformats.org/officeDocument/2006/relationships/image" Target="../media/image21.jpeg"/><Relationship Id="rId2" Type="http://schemas.microsoft.com/office/2007/relationships/media" Target="../media/media10.wav"/><Relationship Id="rId1" Type="http://schemas.openxmlformats.org/officeDocument/2006/relationships/tags" Target="../tags/tag6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.png"/><Relationship Id="rId5" Type="http://schemas.openxmlformats.org/officeDocument/2006/relationships/chart" Target="../charts/chart2.xml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.png"/><Relationship Id="rId5" Type="http://schemas.openxmlformats.org/officeDocument/2006/relationships/chart" Target="../charts/chart3.xml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.png"/><Relationship Id="rId5" Type="http://schemas.openxmlformats.org/officeDocument/2006/relationships/chart" Target="../charts/chart4.xml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7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audio" Target="../media/media19.wav"/><Relationship Id="rId7" Type="http://schemas.openxmlformats.org/officeDocument/2006/relationships/diagramLayout" Target="../diagrams/layout4.xml"/><Relationship Id="rId2" Type="http://schemas.microsoft.com/office/2007/relationships/media" Target="../media/media19.wav"/><Relationship Id="rId1" Type="http://schemas.openxmlformats.org/officeDocument/2006/relationships/tags" Target="../tags/tag8.xml"/><Relationship Id="rId6" Type="http://schemas.openxmlformats.org/officeDocument/2006/relationships/diagramData" Target="../diagrams/data4.xml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16.xml"/><Relationship Id="rId10" Type="http://schemas.microsoft.com/office/2007/relationships/diagramDrawing" Target="../diagrams/drawing4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.png"/><Relationship Id="rId5" Type="http://schemas.openxmlformats.org/officeDocument/2006/relationships/chart" Target="../charts/chart5.xml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3.png"/><Relationship Id="rId4" Type="http://schemas.openxmlformats.org/officeDocument/2006/relationships/chart" Target="../charts/char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3.png"/><Relationship Id="rId5" Type="http://schemas.openxmlformats.org/officeDocument/2006/relationships/chart" Target="../charts/chart7.xml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av"/><Relationship Id="rId7" Type="http://schemas.openxmlformats.org/officeDocument/2006/relationships/image" Target="../media/image3.png"/><Relationship Id="rId2" Type="http://schemas.microsoft.com/office/2007/relationships/media" Target="../media/media23.wav"/><Relationship Id="rId1" Type="http://schemas.openxmlformats.org/officeDocument/2006/relationships/tags" Target="../tags/tag9.xml"/><Relationship Id="rId6" Type="http://schemas.openxmlformats.org/officeDocument/2006/relationships/image" Target="../media/image33.jpe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av"/><Relationship Id="rId7" Type="http://schemas.openxmlformats.org/officeDocument/2006/relationships/image" Target="../media/image3.png"/><Relationship Id="rId2" Type="http://schemas.microsoft.com/office/2007/relationships/media" Target="../media/media26.wav"/><Relationship Id="rId1" Type="http://schemas.openxmlformats.org/officeDocument/2006/relationships/tags" Target="../tags/tag10.xml"/><Relationship Id="rId6" Type="http://schemas.openxmlformats.org/officeDocument/2006/relationships/chart" Target="../charts/chart8.xml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5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1.xml"/><Relationship Id="rId9" Type="http://schemas.microsoft.com/office/2007/relationships/diagramDrawing" Target="../diagrams/drawing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av"/><Relationship Id="rId2" Type="http://schemas.microsoft.com/office/2007/relationships/media" Target="../media/media28.wav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3.png"/><Relationship Id="rId5" Type="http://schemas.openxmlformats.org/officeDocument/2006/relationships/chart" Target="../charts/chart9.xml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3.wav"/><Relationship Id="rId7" Type="http://schemas.openxmlformats.org/officeDocument/2006/relationships/image" Target="../media/image6.png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audio" Target="../media/media32.wav"/><Relationship Id="rId7" Type="http://schemas.openxmlformats.org/officeDocument/2006/relationships/diagramLayout" Target="../diagrams/layout6.xml"/><Relationship Id="rId2" Type="http://schemas.microsoft.com/office/2007/relationships/media" Target="../media/media32.wav"/><Relationship Id="rId1" Type="http://schemas.openxmlformats.org/officeDocument/2006/relationships/tags" Target="../tags/tag12.xml"/><Relationship Id="rId6" Type="http://schemas.openxmlformats.org/officeDocument/2006/relationships/diagramData" Target="../diagrams/data6.xml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26.xml"/><Relationship Id="rId10" Type="http://schemas.microsoft.com/office/2007/relationships/diagramDrawing" Target="../diagrams/drawing6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wav"/><Relationship Id="rId2" Type="http://schemas.microsoft.com/office/2007/relationships/media" Target="../media/media33.wav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diagramColors" Target="../diagrams/colors8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7.xml"/><Relationship Id="rId12" Type="http://schemas.openxmlformats.org/officeDocument/2006/relationships/diagramQuickStyle" Target="../diagrams/quickStyle8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diagramLayout" Target="../diagrams/layout7.xml"/><Relationship Id="rId11" Type="http://schemas.openxmlformats.org/officeDocument/2006/relationships/diagramLayout" Target="../diagrams/layout8.xml"/><Relationship Id="rId5" Type="http://schemas.openxmlformats.org/officeDocument/2006/relationships/diagramData" Target="../diagrams/data7.xml"/><Relationship Id="rId15" Type="http://schemas.openxmlformats.org/officeDocument/2006/relationships/image" Target="../media/image3.png"/><Relationship Id="rId10" Type="http://schemas.openxmlformats.org/officeDocument/2006/relationships/diagramData" Target="../diagrams/data8.xml"/><Relationship Id="rId4" Type="http://schemas.openxmlformats.org/officeDocument/2006/relationships/notesSlide" Target="../notesSlides/notesSlide27.xml"/><Relationship Id="rId9" Type="http://schemas.microsoft.com/office/2007/relationships/diagramDrawing" Target="../diagrams/drawing7.xml"/><Relationship Id="rId14" Type="http://schemas.microsoft.com/office/2007/relationships/diagramDrawing" Target="../diagrams/drawing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13" Type="http://schemas.openxmlformats.org/officeDocument/2006/relationships/diagramColors" Target="../diagrams/colors10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9.xml"/><Relationship Id="rId12" Type="http://schemas.openxmlformats.org/officeDocument/2006/relationships/diagramQuickStyle" Target="../diagrams/quickStyle10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diagramLayout" Target="../diagrams/layout9.xml"/><Relationship Id="rId11" Type="http://schemas.openxmlformats.org/officeDocument/2006/relationships/diagramLayout" Target="../diagrams/layout10.xml"/><Relationship Id="rId5" Type="http://schemas.openxmlformats.org/officeDocument/2006/relationships/diagramData" Target="../diagrams/data9.xml"/><Relationship Id="rId15" Type="http://schemas.openxmlformats.org/officeDocument/2006/relationships/image" Target="../media/image3.png"/><Relationship Id="rId10" Type="http://schemas.openxmlformats.org/officeDocument/2006/relationships/diagramData" Target="../diagrams/data10.xml"/><Relationship Id="rId4" Type="http://schemas.openxmlformats.org/officeDocument/2006/relationships/notesSlide" Target="../notesSlides/notesSlide28.xml"/><Relationship Id="rId9" Type="http://schemas.microsoft.com/office/2007/relationships/diagramDrawing" Target="../diagrams/drawing9.xml"/><Relationship Id="rId14" Type="http://schemas.microsoft.com/office/2007/relationships/diagramDrawing" Target="../diagrams/drawing1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13" Type="http://schemas.openxmlformats.org/officeDocument/2006/relationships/diagramColors" Target="../diagrams/colors1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1.xml"/><Relationship Id="rId12" Type="http://schemas.openxmlformats.org/officeDocument/2006/relationships/diagramQuickStyle" Target="../diagrams/quickStyle1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diagramLayout" Target="../diagrams/layout11.xml"/><Relationship Id="rId11" Type="http://schemas.openxmlformats.org/officeDocument/2006/relationships/diagramLayout" Target="../diagrams/layout12.xml"/><Relationship Id="rId5" Type="http://schemas.openxmlformats.org/officeDocument/2006/relationships/diagramData" Target="../diagrams/data11.xml"/><Relationship Id="rId15" Type="http://schemas.openxmlformats.org/officeDocument/2006/relationships/image" Target="../media/image3.png"/><Relationship Id="rId10" Type="http://schemas.openxmlformats.org/officeDocument/2006/relationships/diagramData" Target="../diagrams/data12.xml"/><Relationship Id="rId4" Type="http://schemas.openxmlformats.org/officeDocument/2006/relationships/notesSlide" Target="../notesSlides/notesSlide29.xml"/><Relationship Id="rId9" Type="http://schemas.microsoft.com/office/2007/relationships/diagramDrawing" Target="../diagrams/drawing11.xml"/><Relationship Id="rId14" Type="http://schemas.microsoft.com/office/2007/relationships/diagramDrawing" Target="../diagrams/drawing1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13" Type="http://schemas.openxmlformats.org/officeDocument/2006/relationships/diagramColors" Target="../diagrams/colors14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3.xml"/><Relationship Id="rId12" Type="http://schemas.openxmlformats.org/officeDocument/2006/relationships/diagramQuickStyle" Target="../diagrams/quickStyle14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diagramLayout" Target="../diagrams/layout13.xml"/><Relationship Id="rId11" Type="http://schemas.openxmlformats.org/officeDocument/2006/relationships/diagramLayout" Target="../diagrams/layout14.xml"/><Relationship Id="rId5" Type="http://schemas.openxmlformats.org/officeDocument/2006/relationships/diagramData" Target="../diagrams/data13.xml"/><Relationship Id="rId15" Type="http://schemas.openxmlformats.org/officeDocument/2006/relationships/image" Target="../media/image3.png"/><Relationship Id="rId10" Type="http://schemas.openxmlformats.org/officeDocument/2006/relationships/diagramData" Target="../diagrams/data14.xml"/><Relationship Id="rId4" Type="http://schemas.openxmlformats.org/officeDocument/2006/relationships/notesSlide" Target="../notesSlides/notesSlide30.xml"/><Relationship Id="rId9" Type="http://schemas.microsoft.com/office/2007/relationships/diagramDrawing" Target="../diagrams/drawing13.xml"/><Relationship Id="rId14" Type="http://schemas.microsoft.com/office/2007/relationships/diagramDrawing" Target="../diagrams/drawing1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5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diagramLayout" Target="../diagrams/layout15.xml"/><Relationship Id="rId5" Type="http://schemas.openxmlformats.org/officeDocument/2006/relationships/diagramData" Target="../diagrams/data15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31.xml"/><Relationship Id="rId9" Type="http://schemas.microsoft.com/office/2007/relationships/diagramDrawing" Target="../diagrams/drawing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4.wav"/><Relationship Id="rId7" Type="http://schemas.openxmlformats.org/officeDocument/2006/relationships/diagramLayout" Target="../diagrams/layout1.xml"/><Relationship Id="rId2" Type="http://schemas.microsoft.com/office/2007/relationships/media" Target="../media/media4.wav"/><Relationship Id="rId1" Type="http://schemas.openxmlformats.org/officeDocument/2006/relationships/tags" Target="../tags/tag2.xml"/><Relationship Id="rId6" Type="http://schemas.openxmlformats.org/officeDocument/2006/relationships/diagramData" Target="../diagrams/data1.xml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6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diagramLayout" Target="../diagrams/layout16.xml"/><Relationship Id="rId5" Type="http://schemas.openxmlformats.org/officeDocument/2006/relationships/diagramData" Target="../diagrams/data16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32.xml"/><Relationship Id="rId9" Type="http://schemas.microsoft.com/office/2007/relationships/diagramDrawing" Target="../diagrams/drawing1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7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diagramLayout" Target="../diagrams/layout17.xml"/><Relationship Id="rId5" Type="http://schemas.openxmlformats.org/officeDocument/2006/relationships/diagramData" Target="../diagrams/data17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33.xml"/><Relationship Id="rId9" Type="http://schemas.microsoft.com/office/2007/relationships/diagramDrawing" Target="../diagrams/drawing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wav"/><Relationship Id="rId2" Type="http://schemas.microsoft.com/office/2007/relationships/media" Target="../media/media43.wav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image" Target="../media/image40.jpeg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4.wav"/><Relationship Id="rId7" Type="http://schemas.openxmlformats.org/officeDocument/2006/relationships/image" Target="../media/image10.png"/><Relationship Id="rId2" Type="http://schemas.microsoft.com/office/2007/relationships/media" Target="../media/media44.wav"/><Relationship Id="rId1" Type="http://schemas.openxmlformats.org/officeDocument/2006/relationships/tags" Target="../tags/tag15.xml"/><Relationship Id="rId6" Type="http://schemas.openxmlformats.org/officeDocument/2006/relationships/image" Target="../media/image41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audio" Target="../media/media6.wav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image" Target="../media/image3.png"/><Relationship Id="rId2" Type="http://schemas.microsoft.com/office/2007/relationships/media" Target="../media/media6.wav"/><Relationship Id="rId16" Type="http://schemas.microsoft.com/office/2007/relationships/diagramDrawing" Target="../diagrams/drawing3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11" Type="http://schemas.microsoft.com/office/2007/relationships/diagramDrawing" Target="../diagrams/drawing2.xml"/><Relationship Id="rId5" Type="http://schemas.openxmlformats.org/officeDocument/2006/relationships/notesSlide" Target="../notesSlides/notesSlide4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slideLayout" Target="../slideLayouts/slideLayout2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8.wav"/><Relationship Id="rId7" Type="http://schemas.openxmlformats.org/officeDocument/2006/relationships/image" Target="../media/image15.png"/><Relationship Id="rId2" Type="http://schemas.microsoft.com/office/2007/relationships/media" Target="../media/media8.wav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wav"/><Relationship Id="rId7" Type="http://schemas.openxmlformats.org/officeDocument/2006/relationships/image" Target="../media/image19.png"/><Relationship Id="rId2" Type="http://schemas.microsoft.com/office/2007/relationships/media" Target="../media/media9.wav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1676400" y="228600"/>
            <a:ext cx="7467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3600" b="1" dirty="0" smtClean="0">
                <a:solidFill>
                  <a:schemeClr val="bg1"/>
                </a:solidFill>
              </a:rPr>
              <a:t>Using RFT to train complex emotion recognition skills</a:t>
            </a:r>
            <a:endParaRPr lang="en-US" dirty="0"/>
          </a:p>
        </p:txBody>
      </p:sp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3733800" y="1914346"/>
            <a:ext cx="5410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prstTxWarp prst="textNoShape">
              <a:avLst/>
            </a:prstTxWarp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 </a:t>
            </a:r>
          </a:p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Kerry C. Whiteman, Karen Kate Kellum, Kelly Wilson, &amp; Michael Bordieri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29"/>
    </mc:Choice>
    <mc:Fallback xmlns="">
      <p:transition spd="slow" advTm="21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his-is-my-bored-face.jpg"/>
          <p:cNvPicPr>
            <a:picLocks noGrp="1" noChangeAspect="1"/>
          </p:cNvPicPr>
          <p:nvPr>
            <p:ph idx="1"/>
          </p:nvPr>
        </p:nvPicPr>
        <p:blipFill>
          <a:blip r:embed="rId6"/>
          <a:srcRect l="-61119" r="-61119"/>
          <a:stretch>
            <a:fillRect/>
          </a:stretch>
        </p:blipFill>
        <p:spPr>
          <a:xfrm>
            <a:off x="-497963" y="520645"/>
            <a:ext cx="4686300" cy="2577284"/>
          </a:xfrm>
        </p:spPr>
      </p:pic>
      <p:pic>
        <p:nvPicPr>
          <p:cNvPr id="6" name="Picture 5" descr="Worrie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6337" y="3097929"/>
            <a:ext cx="2603500" cy="260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33204" y="2645785"/>
            <a:ext cx="2307166" cy="1200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You explain to your friend how to play a game.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89537" y="3097929"/>
            <a:ext cx="1354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9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97103" y="5699724"/>
            <a:ext cx="1354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9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81937" y="3846113"/>
            <a:ext cx="1354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18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28"/>
    </mc:Choice>
    <mc:Fallback xmlns="">
      <p:transition spd="slow" advTm="19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0" y="1"/>
          <a:ext cx="9144000" cy="642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43"/>
    </mc:Choice>
    <mc:Fallback xmlns="">
      <p:transition spd="slow" advTm="18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0" y="-1"/>
          <a:ext cx="9144000" cy="627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26"/>
    </mc:Choice>
    <mc:Fallback xmlns="">
      <p:transition spd="slow" advTm="13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0" y="0"/>
          <a:ext cx="9144000" cy="6417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19"/>
    </mc:Choice>
    <mc:Fallback xmlns="">
      <p:transition spd="slow" advTm="41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0" y="-1"/>
          <a:ext cx="9144000" cy="6424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18"/>
    </mc:Choice>
    <mc:Fallback xmlns="">
      <p:transition spd="slow" advTm="17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85800" y="785444"/>
          <a:ext cx="7535028" cy="446198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883757"/>
                <a:gridCol w="1883757"/>
                <a:gridCol w="1883757"/>
                <a:gridCol w="1883757"/>
              </a:tblGrid>
              <a:tr h="1115495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/>
                        <a:t>Source</a:t>
                      </a:r>
                      <a:endParaRPr lang="en-US" sz="3200" b="0" i="0" u="none" strike="noStrike" dirty="0">
                        <a:latin typeface="Verdana"/>
                      </a:endParaRPr>
                    </a:p>
                  </a:txBody>
                  <a:tcPr marL="11994" marR="11994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/>
                        <a:t>df</a:t>
                      </a:r>
                      <a:endParaRPr lang="en-US" sz="3200" b="0" i="0" u="none" strike="noStrike" dirty="0">
                        <a:latin typeface="Verdana"/>
                      </a:endParaRPr>
                    </a:p>
                  </a:txBody>
                  <a:tcPr marL="11994" marR="11994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/>
                        <a:t>F</a:t>
                      </a:r>
                      <a:endParaRPr lang="en-US" sz="3200" b="0" i="0" u="none" strike="noStrike" dirty="0">
                        <a:latin typeface="Verdana"/>
                      </a:endParaRPr>
                    </a:p>
                  </a:txBody>
                  <a:tcPr marL="11994" marR="11994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/>
                        <a:t>Sig.</a:t>
                      </a:r>
                      <a:endParaRPr lang="en-US" sz="3200" b="0" i="0" u="none" strike="noStrike" dirty="0">
                        <a:latin typeface="Verdana"/>
                      </a:endParaRPr>
                    </a:p>
                  </a:txBody>
                  <a:tcPr marL="11994" marR="11994" marT="12700" marB="0" anchor="b"/>
                </a:tc>
              </a:tr>
              <a:tr h="1115495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/>
                        <a:t>Emotion</a:t>
                      </a:r>
                      <a:endParaRPr lang="en-US" sz="3200" b="0" i="0" u="none" strike="noStrike" dirty="0">
                        <a:latin typeface="Times New Roman"/>
                        <a:cs typeface="Times New Roman"/>
                      </a:endParaRPr>
                    </a:p>
                  </a:txBody>
                  <a:tcPr marL="11994" marR="11994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/>
                        <a:t>3</a:t>
                      </a:r>
                      <a:endParaRPr lang="en-US" sz="3200" b="0" i="0" u="none" strike="noStrike" dirty="0">
                        <a:latin typeface="Times New Roman"/>
                        <a:cs typeface="Times New Roman"/>
                      </a:endParaRPr>
                    </a:p>
                  </a:txBody>
                  <a:tcPr marL="11994" marR="11994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/>
                        <a:t>5.186</a:t>
                      </a:r>
                      <a:endParaRPr lang="en-US" sz="3200" b="0" i="0" u="none" strike="noStrike" dirty="0">
                        <a:latin typeface="Times New Roman"/>
                        <a:cs typeface="Times New Roman"/>
                      </a:endParaRPr>
                    </a:p>
                  </a:txBody>
                  <a:tcPr marL="11994" marR="11994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/>
                        <a:t>0.002</a:t>
                      </a:r>
                      <a:endParaRPr lang="en-US" sz="3200" b="0" i="0" u="none" strike="noStrike" dirty="0">
                        <a:latin typeface="Times New Roman"/>
                        <a:cs typeface="Times New Roman"/>
                      </a:endParaRPr>
                    </a:p>
                  </a:txBody>
                  <a:tcPr marL="11994" marR="11994" marT="12700" marB="0" anchor="ctr"/>
                </a:tc>
              </a:tr>
              <a:tr h="1115495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/>
                        <a:t>Type</a:t>
                      </a:r>
                      <a:endParaRPr lang="en-US" sz="3200" b="0" i="0" u="none" strike="noStrike" dirty="0">
                        <a:latin typeface="Times New Roman"/>
                        <a:cs typeface="Times New Roman"/>
                      </a:endParaRPr>
                    </a:p>
                  </a:txBody>
                  <a:tcPr marL="11994" marR="11994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/>
                        <a:t>2</a:t>
                      </a:r>
                      <a:endParaRPr lang="en-US" sz="3200" b="0" i="0" u="none" strike="noStrike" dirty="0">
                        <a:latin typeface="Times New Roman"/>
                        <a:cs typeface="Times New Roman"/>
                      </a:endParaRPr>
                    </a:p>
                  </a:txBody>
                  <a:tcPr marL="11994" marR="11994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/>
                        <a:t>5.878</a:t>
                      </a:r>
                      <a:endParaRPr lang="en-US" sz="3200" b="0" i="0" u="none" strike="noStrike" dirty="0">
                        <a:latin typeface="Times New Roman"/>
                        <a:cs typeface="Times New Roman"/>
                      </a:endParaRPr>
                    </a:p>
                  </a:txBody>
                  <a:tcPr marL="11994" marR="11994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/>
                        <a:t>0.004</a:t>
                      </a:r>
                      <a:endParaRPr lang="en-US" sz="3200" b="0" i="0" u="none" strike="noStrike" dirty="0">
                        <a:latin typeface="Times New Roman"/>
                        <a:cs typeface="Times New Roman"/>
                      </a:endParaRPr>
                    </a:p>
                  </a:txBody>
                  <a:tcPr marL="11994" marR="11994" marT="12700" marB="0" anchor="ctr"/>
                </a:tc>
              </a:tr>
              <a:tr h="1115495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/>
                        <a:t>Emotion * Type</a:t>
                      </a:r>
                      <a:endParaRPr lang="en-US" sz="3200" b="0" i="0" u="none" strike="noStrike" dirty="0">
                        <a:latin typeface="Times New Roman"/>
                        <a:cs typeface="Times New Roman"/>
                      </a:endParaRPr>
                    </a:p>
                  </a:txBody>
                  <a:tcPr marL="11994" marR="11994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/>
                        <a:t>6</a:t>
                      </a:r>
                      <a:endParaRPr lang="en-US" sz="3200" b="0" i="0" u="none" strike="noStrike" dirty="0">
                        <a:latin typeface="Times New Roman"/>
                        <a:cs typeface="Times New Roman"/>
                      </a:endParaRPr>
                    </a:p>
                  </a:txBody>
                  <a:tcPr marL="11994" marR="11994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/>
                        <a:t>2.357</a:t>
                      </a:r>
                      <a:endParaRPr lang="en-US" sz="3200" b="0" i="0" u="none" strike="noStrike" dirty="0">
                        <a:latin typeface="Times New Roman"/>
                        <a:cs typeface="Times New Roman"/>
                      </a:endParaRPr>
                    </a:p>
                  </a:txBody>
                  <a:tcPr marL="11994" marR="11994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/>
                        <a:t>0.034</a:t>
                      </a:r>
                      <a:endParaRPr lang="en-US" sz="3200" b="0" i="0" u="none" strike="noStrike" dirty="0">
                        <a:latin typeface="Times New Roman"/>
                        <a:cs typeface="Times New Roman"/>
                      </a:endParaRPr>
                    </a:p>
                  </a:txBody>
                  <a:tcPr marL="11994" marR="11994" marT="12700" marB="0" anchor="ctr"/>
                </a:tc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 flipH="1">
            <a:off x="4645102" y="2099622"/>
            <a:ext cx="1466506" cy="6744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 flipH="1">
            <a:off x="4645102" y="4389111"/>
            <a:ext cx="1466506" cy="6744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 flipH="1">
            <a:off x="4645102" y="3302856"/>
            <a:ext cx="1466506" cy="6744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96"/>
    </mc:Choice>
    <mc:Fallback xmlns="">
      <p:transition spd="slow" advTm="16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appy_kid ahhhh.jpg"/>
          <p:cNvPicPr>
            <a:picLocks noGrp="1" noChangeAspect="1"/>
          </p:cNvPicPr>
          <p:nvPr>
            <p:ph idx="1"/>
          </p:nvPr>
        </p:nvPicPr>
        <p:blipFill>
          <a:blip r:embed="rId5"/>
          <a:srcRect l="-505" r="887"/>
          <a:stretch>
            <a:fillRect/>
          </a:stretch>
        </p:blipFill>
        <p:spPr>
          <a:xfrm>
            <a:off x="5938392" y="211664"/>
            <a:ext cx="2119333" cy="1538698"/>
          </a:xfrm>
        </p:spPr>
      </p:pic>
      <p:pic>
        <p:nvPicPr>
          <p:cNvPr id="5" name="Picture 4" descr="2011.04.29-Bored-Chil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837" y="1472671"/>
            <a:ext cx="3038955" cy="3353329"/>
          </a:xfrm>
          <a:prstGeom prst="rect">
            <a:avLst/>
          </a:prstGeom>
        </p:spPr>
      </p:pic>
      <p:sp>
        <p:nvSpPr>
          <p:cNvPr id="7" name="Chevron 6"/>
          <p:cNvSpPr/>
          <p:nvPr/>
        </p:nvSpPr>
        <p:spPr>
          <a:xfrm>
            <a:off x="3682748" y="2408313"/>
            <a:ext cx="1629328" cy="2755780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16727" y="6079293"/>
            <a:ext cx="1629328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P=.011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 descr="anxiety and autistic childre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8393" y="4662368"/>
            <a:ext cx="2119332" cy="14169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16727" y="1750362"/>
            <a:ext cx="1629328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P=.003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 descr="confused-baby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8392" y="2289030"/>
            <a:ext cx="2119333" cy="17299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20958" y="4019022"/>
            <a:ext cx="1629328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P=.06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15"/>
    </mc:Choice>
    <mc:Fallback xmlns="">
      <p:transition spd="slow" advTm="14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orried child face Gen 2.jpg"/>
          <p:cNvPicPr>
            <a:picLocks noGrp="1" noChangeAspect="1"/>
          </p:cNvPicPr>
          <p:nvPr>
            <p:ph idx="1"/>
          </p:nvPr>
        </p:nvPicPr>
        <p:blipFill>
          <a:blip r:embed="rId5"/>
          <a:srcRect l="427" t="2057" r="427"/>
          <a:stretch>
            <a:fillRect/>
          </a:stretch>
        </p:blipFill>
        <p:spPr>
          <a:xfrm>
            <a:off x="169332" y="1693333"/>
            <a:ext cx="3192612" cy="3153834"/>
          </a:xfrm>
        </p:spPr>
      </p:pic>
      <p:sp>
        <p:nvSpPr>
          <p:cNvPr id="5" name="Chevron 4"/>
          <p:cNvSpPr/>
          <p:nvPr/>
        </p:nvSpPr>
        <p:spPr>
          <a:xfrm flipH="1">
            <a:off x="3598080" y="1984973"/>
            <a:ext cx="1629328" cy="2755780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60246" y="4140589"/>
            <a:ext cx="3345087" cy="138499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Your sister looks up as an ambulance drives by.</a:t>
            </a:r>
            <a:endParaRPr lang="en-US" sz="2800" dirty="0"/>
          </a:p>
        </p:txBody>
      </p:sp>
      <p:pic>
        <p:nvPicPr>
          <p:cNvPr id="7" name="Picture 6" descr="Worried-Woman gesture Gen 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0246" y="771563"/>
            <a:ext cx="3345088" cy="22280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16727" y="3083883"/>
            <a:ext cx="1629328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P=.043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9061" y="5726664"/>
            <a:ext cx="1629328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P=.003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3"/>
    </mc:Choice>
    <mc:Fallback xmlns="">
      <p:transition spd="slow" advTm="7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3: Compound Stimuli</a:t>
            </a:r>
            <a:endParaRPr lang="en-US" dirty="0"/>
          </a:p>
        </p:txBody>
      </p:sp>
      <p:pic>
        <p:nvPicPr>
          <p:cNvPr id="7" name="Picture 6" descr="7.jpg"/>
          <p:cNvPicPr>
            <a:picLocks noChangeAspect="1"/>
          </p:cNvPicPr>
          <p:nvPr/>
        </p:nvPicPr>
        <p:blipFill>
          <a:blip r:embed="rId5"/>
          <a:srcRect b="15660"/>
          <a:stretch>
            <a:fillRect/>
          </a:stretch>
        </p:blipFill>
        <p:spPr>
          <a:xfrm>
            <a:off x="3267644" y="1233806"/>
            <a:ext cx="3497725" cy="39415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67644" y="5196505"/>
            <a:ext cx="3497725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Your uncle is trying to learn rock climbing.</a:t>
            </a:r>
            <a:endParaRPr lang="en-US" sz="24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3280833" y="5171333"/>
            <a:ext cx="3492500" cy="42333"/>
          </a:xfrm>
          <a:prstGeom prst="line">
            <a:avLst/>
          </a:prstGeom>
          <a:ln w="76200" cap="flat" cmpd="sng" algn="ctr">
            <a:solidFill>
              <a:srgbClr val="5396FB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glue-m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6500" y="2821832"/>
            <a:ext cx="2375609" cy="255636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93"/>
    </mc:Choice>
    <mc:Fallback xmlns="">
      <p:transition spd="slow" advTm="24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849950" y="416813"/>
          <a:ext cx="7937500" cy="6138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55"/>
    </mc:Choice>
    <mc:Fallback xmlns="">
      <p:transition spd="slow" advTm="42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D7B50-488E-EE48-9C30-7D2CB5EC51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D7E2803-C304-0B40-9E7D-E7DC2C91A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A95D300-EF1E-3E45-9DAC-DC2EAD9E82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8593F4-0F2E-BA4C-A88D-E0180FEA0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B86176-B38E-604A-B0AB-2676934032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World Domination through Peace, Love, and Understanding</a:t>
            </a:r>
            <a:endParaRPr lang="en-US" b="0" dirty="0">
              <a:latin typeface="Time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2559"/>
            <a:ext cx="9144000" cy="4572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3"/>
    </mc:Choice>
    <mc:Fallback xmlns="">
      <p:transition spd="slow" advTm="10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-1" y="-1"/>
          <a:ext cx="9144001" cy="6016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84"/>
    </mc:Choice>
    <mc:Fallback xmlns="">
      <p:transition spd="slow" advTm="28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0" y="0"/>
          <a:ext cx="9144000" cy="6302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25"/>
    </mc:Choice>
    <mc:Fallback xmlns="">
      <p:transition spd="slow" advTm="16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0" y="0"/>
          <a:ext cx="9144000" cy="6180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2"/>
    </mc:Choice>
    <mc:Fallback xmlns="">
      <p:transition spd="slow" advTm="10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omputer-brain-computing-concept-22829908.jpg"/>
          <p:cNvPicPr>
            <a:picLocks noGrp="1" noChangeAspect="1"/>
          </p:cNvPicPr>
          <p:nvPr>
            <p:ph idx="1"/>
          </p:nvPr>
        </p:nvPicPr>
        <p:blipFill>
          <a:blip r:embed="rId6"/>
          <a:srcRect l="-31649" r="-31649" b="6790"/>
          <a:stretch>
            <a:fillRect/>
          </a:stretch>
        </p:blipFill>
        <p:spPr>
          <a:xfrm>
            <a:off x="685800" y="1758917"/>
            <a:ext cx="7772400" cy="4545673"/>
          </a:xfrm>
        </p:spPr>
      </p:pic>
      <p:cxnSp>
        <p:nvCxnSpPr>
          <p:cNvPr id="7" name="Straight Connector 6"/>
          <p:cNvCxnSpPr/>
          <p:nvPr/>
        </p:nvCxnSpPr>
        <p:spPr>
          <a:xfrm>
            <a:off x="1573006" y="3045745"/>
            <a:ext cx="2441222" cy="149803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089297" y="3045745"/>
            <a:ext cx="2278947" cy="149803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1522877" y="60294"/>
          <a:ext cx="5879212" cy="2985452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469803"/>
                <a:gridCol w="1469803"/>
                <a:gridCol w="1469803"/>
                <a:gridCol w="1469803"/>
              </a:tblGrid>
              <a:tr h="80953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/>
                        <a:t>Source</a:t>
                      </a:r>
                      <a:endParaRPr lang="en-US" sz="2400" b="1" i="0" u="none" strike="noStrike" dirty="0">
                        <a:latin typeface="Times New Roman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/>
                        <a:t>df</a:t>
                      </a:r>
                      <a:endParaRPr lang="en-US" sz="2400" b="1" i="0" u="none" strike="noStrike" dirty="0">
                        <a:latin typeface="Times New Roman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/>
                        <a:t>F</a:t>
                      </a:r>
                      <a:endParaRPr lang="en-US" sz="2400" b="1" i="0" u="none" strike="noStrike" dirty="0">
                        <a:latin typeface="Times New Roman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/>
                        <a:t>Sig.</a:t>
                      </a:r>
                      <a:endParaRPr lang="en-US" sz="2400" b="1" i="0" u="none" strike="noStrike" dirty="0">
                        <a:latin typeface="Times New Roman"/>
                      </a:endParaRPr>
                    </a:p>
                  </a:txBody>
                  <a:tcPr marL="12700" marR="12700" marT="12700" marB="0" anchor="b"/>
                </a:tc>
              </a:tr>
              <a:tr h="68319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/>
                        <a:t>Emotion</a:t>
                      </a:r>
                      <a:endParaRPr lang="en-US" sz="2400" b="1" i="0" u="none" strike="noStrike" dirty="0">
                        <a:latin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/>
                        <a:t>3</a:t>
                      </a:r>
                      <a:endParaRPr lang="en-US" sz="2400" b="1" i="0" u="none" strike="noStrike" dirty="0">
                        <a:latin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/>
                        <a:t>3.935</a:t>
                      </a:r>
                      <a:endParaRPr lang="en-US" sz="2400" b="1" i="0" u="none" strike="noStrike" dirty="0">
                        <a:latin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/>
                        <a:t>0.012</a:t>
                      </a:r>
                      <a:endParaRPr lang="en-US" sz="2400" b="1" i="0" u="none" strike="noStrike" dirty="0">
                        <a:latin typeface="Times New Roman"/>
                      </a:endParaRPr>
                    </a:p>
                  </a:txBody>
                  <a:tcPr marL="12700" marR="12700" marT="12700" marB="0" anchor="ctr"/>
                </a:tc>
              </a:tr>
              <a:tr h="68319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/>
                        <a:t>Type</a:t>
                      </a:r>
                      <a:endParaRPr lang="en-US" sz="2400" b="1" i="0" u="none" strike="noStrike" dirty="0">
                        <a:latin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/>
                        <a:t>1</a:t>
                      </a:r>
                      <a:endParaRPr lang="en-US" sz="2400" b="1" i="0" u="none" strike="noStrike" dirty="0">
                        <a:latin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/>
                        <a:t>1.48</a:t>
                      </a:r>
                      <a:endParaRPr lang="en-US" sz="2400" b="1" i="0" u="none" strike="noStrike" dirty="0">
                        <a:latin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/>
                        <a:t>0.228</a:t>
                      </a:r>
                      <a:endParaRPr lang="en-US" sz="2400" b="1" i="0" u="none" strike="noStrike" dirty="0">
                        <a:latin typeface="Times New Roman"/>
                      </a:endParaRPr>
                    </a:p>
                  </a:txBody>
                  <a:tcPr marL="12700" marR="12700" marT="12700" marB="0" anchor="ctr"/>
                </a:tc>
              </a:tr>
              <a:tr h="80953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/>
                        <a:t>Emotion * Type</a:t>
                      </a:r>
                      <a:endParaRPr lang="en-US" sz="2400" b="1" i="0" u="none" strike="noStrike" dirty="0">
                        <a:latin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/>
                        <a:t>3</a:t>
                      </a:r>
                      <a:endParaRPr lang="en-US" sz="2400" b="1" i="0" u="none" strike="noStrike" dirty="0">
                        <a:latin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/>
                        <a:t>0.959</a:t>
                      </a:r>
                      <a:endParaRPr lang="en-US" sz="2400" b="1" i="0" u="none" strike="noStrike" dirty="0">
                        <a:latin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/>
                        <a:t>0.418</a:t>
                      </a:r>
                      <a:endParaRPr lang="en-US" sz="2400" b="1" i="0" u="none" strike="noStrike" dirty="0">
                        <a:latin typeface="Times New Roman"/>
                      </a:endParaRPr>
                    </a:p>
                  </a:txBody>
                  <a:tcPr marL="12700" marR="12700" marT="12700" marB="0" anchor="ctr"/>
                </a:tc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4690633" y="953608"/>
            <a:ext cx="1007136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0"/>
    </mc:Choice>
    <mc:Fallback xmlns="">
      <p:transition spd="slow" advTm="5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646852053_bored_xlarge.jpeg"/>
          <p:cNvPicPr>
            <a:picLocks noGrp="1" noChangeAspect="1"/>
          </p:cNvPicPr>
          <p:nvPr>
            <p:ph idx="1"/>
          </p:nvPr>
        </p:nvPicPr>
        <p:blipFill>
          <a:blip r:embed="rId4"/>
          <a:srcRect l="241" r="326" b="5373"/>
          <a:stretch>
            <a:fillRect/>
          </a:stretch>
        </p:blipFill>
        <p:spPr>
          <a:xfrm>
            <a:off x="0" y="0"/>
            <a:ext cx="3299635" cy="4025836"/>
          </a:xfrm>
        </p:spPr>
      </p:pic>
      <p:pic>
        <p:nvPicPr>
          <p:cNvPr id="5" name="Picture 4" descr="let-babies-get-mad-250-thumb-250x250-7838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0980" y="3694982"/>
            <a:ext cx="3175000" cy="3175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6649094" y="2084808"/>
            <a:ext cx="2348148" cy="1353927"/>
          </a:xfrm>
          <a:prstGeom prst="wedgeEllipseCallou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49094" y="2576056"/>
            <a:ext cx="234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I’m frustrated!</a:t>
            </a:r>
            <a:endParaRPr lang="en-US" dirty="0"/>
          </a:p>
        </p:txBody>
      </p:sp>
      <p:grpSp>
        <p:nvGrpSpPr>
          <p:cNvPr id="2" name="Group 9"/>
          <p:cNvGrpSpPr/>
          <p:nvPr/>
        </p:nvGrpSpPr>
        <p:grpSpPr>
          <a:xfrm>
            <a:off x="3809750" y="2408313"/>
            <a:ext cx="1940815" cy="2755780"/>
            <a:chOff x="3809750" y="2408313"/>
            <a:chExt cx="1940815" cy="2755780"/>
          </a:xfrm>
        </p:grpSpPr>
        <p:sp>
          <p:nvSpPr>
            <p:cNvPr id="8" name="Chevron 7"/>
            <p:cNvSpPr/>
            <p:nvPr/>
          </p:nvSpPr>
          <p:spPr>
            <a:xfrm>
              <a:off x="3809750" y="2408313"/>
              <a:ext cx="1629328" cy="2755780"/>
            </a:xfrm>
            <a:prstGeom prst="chevron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21237" y="3656504"/>
              <a:ext cx="1629328" cy="369332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P=.008</a:t>
              </a:r>
              <a:endParaRPr lang="en-US" dirty="0"/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52"/>
    </mc:Choice>
    <mc:Fallback xmlns="">
      <p:transition spd="slow" advTm="8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t="1060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smile fac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78377">
            <a:off x="2027808" y="644780"/>
            <a:ext cx="853753" cy="6836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757062">
            <a:off x="1319905" y="2093561"/>
            <a:ext cx="6350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happy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 rot="20757062">
            <a:off x="2689186" y="1700557"/>
            <a:ext cx="6350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angry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 rot="20757062">
            <a:off x="3364963" y="1511786"/>
            <a:ext cx="6350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angry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 rot="20757062">
            <a:off x="1977682" y="1900342"/>
            <a:ext cx="6350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sad</a:t>
            </a:r>
            <a:endParaRPr lang="en-US" sz="1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0"/>
    </mc:Choice>
    <mc:Fallback xmlns="">
      <p:transition spd="slow" advTm="7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1" y="-1"/>
          <a:ext cx="9144000" cy="6222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6733726" y="455303"/>
            <a:ext cx="2365973" cy="57152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54"/>
    </mc:Choice>
    <mc:Fallback xmlns="">
      <p:transition spd="slow" advTm="29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52636" y="284092"/>
          <a:ext cx="7772400" cy="5661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06"/>
    </mc:Choice>
    <mc:Fallback xmlns="">
      <p:transition spd="slow" advTm="25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World Domination through Peace, Love, and Understanding</a:t>
            </a:r>
            <a:endParaRPr lang="en-US" b="0" dirty="0">
              <a:latin typeface="Times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54432" y="668462"/>
            <a:ext cx="2626968" cy="1888404"/>
            <a:chOff x="954432" y="668462"/>
            <a:chExt cx="2626968" cy="1888404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954432" y="668462"/>
              <a:ext cx="2626968" cy="188840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54433" y="1122189"/>
              <a:ext cx="2626967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FF"/>
                  </a:solidFill>
                </a:rPr>
                <a:t>Say “Hey. How are you doing?”</a:t>
              </a:r>
              <a:r>
                <a:rPr lang="en-US" sz="2400" dirty="0" smtClean="0">
                  <a:solidFill>
                    <a:srgbClr val="FFFFFF"/>
                  </a:solidFill>
                </a:rPr>
                <a:t> 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436482" y="668462"/>
            <a:ext cx="2626968" cy="1888404"/>
            <a:chOff x="5755032" y="668462"/>
            <a:chExt cx="2626968" cy="1888404"/>
          </a:xfrm>
        </p:grpSpPr>
        <p:sp>
          <p:nvSpPr>
            <p:cNvPr id="9" name="Rounded Rectangle 8"/>
            <p:cNvSpPr/>
            <p:nvPr/>
          </p:nvSpPr>
          <p:spPr bwMode="auto">
            <a:xfrm>
              <a:off x="5755032" y="668462"/>
              <a:ext cx="2626968" cy="188840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55032" y="937524"/>
              <a:ext cx="2626968" cy="12003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FF"/>
                  </a:solidFill>
                </a:rPr>
                <a:t>Ask “Did what I just say make sense?”</a:t>
              </a:r>
              <a:r>
                <a:rPr lang="en-US" sz="2400" dirty="0" smtClean="0">
                  <a:solidFill>
                    <a:srgbClr val="FFFFFF"/>
                  </a:solidFill>
                </a:rPr>
                <a:t> 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54432" y="3496705"/>
            <a:ext cx="2626968" cy="1888404"/>
            <a:chOff x="954432" y="3496705"/>
            <a:chExt cx="2626968" cy="1888404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954432" y="3496705"/>
              <a:ext cx="2626968" cy="188840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54433" y="3912203"/>
              <a:ext cx="2626967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FF"/>
                  </a:solidFill>
                </a:rPr>
                <a:t>Say “I’m sorry. I’ll make it right”</a:t>
              </a:r>
              <a:r>
                <a:rPr lang="en-US" sz="2400" dirty="0" smtClean="0">
                  <a:solidFill>
                    <a:srgbClr val="FFFFFF"/>
                  </a:solidFill>
                </a:rPr>
                <a:t> 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436482" y="3496705"/>
            <a:ext cx="2626968" cy="1888404"/>
            <a:chOff x="5436482" y="3496705"/>
            <a:chExt cx="2626968" cy="1888404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5436482" y="3496705"/>
              <a:ext cx="2626968" cy="188840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36482" y="3769905"/>
              <a:ext cx="2626968" cy="12003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Say “I hope everything turns out okay”</a:t>
              </a:r>
              <a:r>
                <a:rPr lang="en-US" sz="2400" dirty="0" smtClean="0">
                  <a:solidFill>
                    <a:schemeClr val="bg1"/>
                  </a:solidFill>
                </a:rPr>
                <a:t> 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35"/>
    </mc:Choice>
    <mc:Fallback xmlns="">
      <p:transition spd="slow" advTm="28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0" y="0"/>
          <a:ext cx="9144000" cy="6082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16"/>
    </mc:Choice>
    <mc:Fallback xmlns="">
      <p:transition spd="slow" advTm="19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World Domination through Peace, Love, and Understanding</a:t>
            </a:r>
            <a:endParaRPr lang="en-US" b="0" dirty="0">
              <a:latin typeface="Times" charset="0"/>
            </a:endParaRPr>
          </a:p>
        </p:txBody>
      </p:sp>
      <p:pic>
        <p:nvPicPr>
          <p:cNvPr id="6" name="Picture 5" descr="short stor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1026036"/>
            <a:ext cx="2677617" cy="401642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211376"/>
            <a:ext cx="3429000" cy="2638778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9" name="Picture 8" descr="Emotion recognition digit training.jpeg"/>
          <p:cNvPicPr>
            <a:picLocks noChangeAspect="1"/>
          </p:cNvPicPr>
          <p:nvPr/>
        </p:nvPicPr>
        <p:blipFill>
          <a:blip r:embed="rId8"/>
          <a:srcRect l="5833" r="7389"/>
          <a:stretch>
            <a:fillRect/>
          </a:stretch>
        </p:blipFill>
        <p:spPr>
          <a:xfrm>
            <a:off x="6106617" y="3219193"/>
            <a:ext cx="3037382" cy="2630961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rcRect t="15790"/>
          <a:stretch>
            <a:fillRect/>
          </a:stretch>
        </p:blipFill>
        <p:spPr>
          <a:xfrm>
            <a:off x="0" y="-12"/>
            <a:ext cx="3429000" cy="2165659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6617" y="0"/>
            <a:ext cx="3037382" cy="216955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52"/>
    </mc:Choice>
    <mc:Fallback xmlns="">
      <p:transition spd="slow" advTm="58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mblr_inline_mtmrysVixi1r41um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0"/>
            <a:ext cx="3810000" cy="3048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144482" y="169330"/>
          <a:ext cx="6816135" cy="332004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856193"/>
                <a:gridCol w="1653314"/>
                <a:gridCol w="1653314"/>
                <a:gridCol w="1653314"/>
              </a:tblGrid>
              <a:tr h="90026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/>
                        <a:t>Source</a:t>
                      </a:r>
                      <a:endParaRPr lang="en-US" sz="2400" b="0" i="0" u="none" strike="noStrike" dirty="0"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/>
                        <a:t>df</a:t>
                      </a:r>
                      <a:endParaRPr lang="en-US" sz="2400" b="0" i="0" u="none" strike="noStrike" dirty="0"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/>
                        <a:t>F</a:t>
                      </a:r>
                      <a:endParaRPr lang="en-US" sz="2400" b="0" i="0" u="none" strike="noStrike" dirty="0"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/>
                        <a:t>Sig.</a:t>
                      </a:r>
                      <a:endParaRPr lang="en-US" sz="2400" b="0" i="0" u="none" strike="noStrike" dirty="0"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b"/>
                </a:tc>
              </a:tr>
              <a:tr h="7597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/>
                        <a:t>Emotion</a:t>
                      </a:r>
                      <a:endParaRPr lang="en-US" sz="2400" b="0" i="0" u="none" strike="noStrike" dirty="0">
                        <a:solidFill>
                          <a:srgbClr val="FFFF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/>
                        <a:t>3</a:t>
                      </a:r>
                      <a:endParaRPr lang="en-US" sz="2400" b="0" i="0" u="none" strike="noStrike" dirty="0">
                        <a:solidFill>
                          <a:srgbClr val="FFFF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/>
                        <a:t>2.122</a:t>
                      </a:r>
                      <a:endParaRPr lang="en-US" sz="2400" b="0" i="0" u="none" strike="noStrike" dirty="0">
                        <a:solidFill>
                          <a:srgbClr val="FFFF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/>
                        <a:t>0.117</a:t>
                      </a:r>
                      <a:endParaRPr lang="en-US" sz="2400" b="0" i="0" u="none" strike="noStrike" dirty="0">
                        <a:solidFill>
                          <a:srgbClr val="FFFF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ctr"/>
                </a:tc>
              </a:tr>
              <a:tr h="7597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/>
                        <a:t>Type</a:t>
                      </a:r>
                      <a:endParaRPr lang="en-US" sz="2400" b="0" i="0" u="none" strike="noStrike" dirty="0">
                        <a:solidFill>
                          <a:srgbClr val="FFFF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/>
                        <a:t>1</a:t>
                      </a:r>
                      <a:endParaRPr lang="en-US" sz="2400" b="0" i="0" u="none" strike="noStrike" dirty="0">
                        <a:solidFill>
                          <a:srgbClr val="FFFF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/>
                        <a:t>2.79</a:t>
                      </a:r>
                      <a:endParaRPr lang="en-US" sz="2400" b="0" i="0" u="none" strike="noStrike" dirty="0">
                        <a:solidFill>
                          <a:srgbClr val="FFFF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/>
                        <a:t>0.105</a:t>
                      </a:r>
                      <a:endParaRPr lang="en-US" sz="2400" b="0" i="0" u="none" strike="noStrike" dirty="0">
                        <a:solidFill>
                          <a:srgbClr val="FFFF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ctr"/>
                </a:tc>
              </a:tr>
              <a:tr h="90026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 smtClean="0"/>
                        <a:t>Set Assigned</a:t>
                      </a:r>
                      <a:endParaRPr lang="en-US" sz="2400" b="0" i="0" u="none" strike="noStrike" dirty="0">
                        <a:solidFill>
                          <a:srgbClr val="FFFF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/>
                        <a:t>4</a:t>
                      </a:r>
                      <a:endParaRPr lang="en-US" sz="2400" b="0" i="0" u="none" strike="noStrike" dirty="0">
                        <a:solidFill>
                          <a:srgbClr val="FFFF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/>
                        <a:t>0.749</a:t>
                      </a:r>
                      <a:endParaRPr lang="en-US" sz="2400" b="0" i="0" u="none" strike="noStrike" dirty="0">
                        <a:solidFill>
                          <a:srgbClr val="FFFF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/>
                        <a:t>0.57</a:t>
                      </a:r>
                      <a:endParaRPr lang="en-US" sz="2400" b="0" i="0" u="none" strike="noStrike" dirty="0">
                        <a:solidFill>
                          <a:srgbClr val="FFFF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ctr"/>
                </a:tc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 rot="5400000" flipH="1" flipV="1">
            <a:off x="1301137" y="4176971"/>
            <a:ext cx="1530946" cy="155744"/>
          </a:xfrm>
          <a:prstGeom prst="line">
            <a:avLst/>
          </a:prstGeom>
          <a:ln>
            <a:solidFill>
              <a:srgbClr val="7173F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144482" y="3489370"/>
            <a:ext cx="6816136" cy="2070118"/>
          </a:xfrm>
          <a:prstGeom prst="line">
            <a:avLst/>
          </a:prstGeom>
          <a:ln>
            <a:solidFill>
              <a:srgbClr val="7173F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21"/>
    </mc:Choice>
    <mc:Fallback xmlns="">
      <p:transition spd="slow" advTm="19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4: Preliminary Findings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7"/>
    </mc:Choice>
    <mc:Fallback xmlns="">
      <p:transition spd="slow" advTm="8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Screening</a:t>
            </a: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0" y="990601"/>
          <a:ext cx="9144000" cy="4858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59"/>
    </mc:Choice>
    <mc:Fallback xmlns="">
      <p:transition spd="slow" advTm="49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8A3206-928C-7340-A3EB-7AD9006CCE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4B8DFB-9E08-094F-8AA0-4B49EC9039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FC88B3-1728-4040-B254-6CDDAF0D4E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404512D-211D-D943-A3FF-2B211B57D8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8BBFAF-6991-7E43-9AA0-735AE4FD48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A6457DF-2594-8C44-BA0D-F8555B438F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World Domination through Peace, Love, and Understanding</a:t>
            </a:r>
            <a:endParaRPr lang="en-US" b="0" dirty="0">
              <a:latin typeface="Times" charset="0"/>
            </a:endParaRPr>
          </a:p>
        </p:txBody>
      </p:sp>
      <p:pic>
        <p:nvPicPr>
          <p:cNvPr id="7" name="Picture 6" descr="Emotion Stimuli 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392" y="0"/>
            <a:ext cx="6861794" cy="61374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1596231" y="343222"/>
            <a:ext cx="1441757" cy="5759876"/>
          </a:xfrm>
          <a:prstGeom prst="rect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108230" y="351236"/>
            <a:ext cx="1544741" cy="5759876"/>
          </a:xfrm>
          <a:prstGeom prst="rect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580653" y="343222"/>
            <a:ext cx="1527577" cy="5759876"/>
          </a:xfrm>
          <a:prstGeom prst="rect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037988" y="360381"/>
            <a:ext cx="1542665" cy="5759876"/>
          </a:xfrm>
          <a:prstGeom prst="rect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65"/>
    </mc:Choice>
    <mc:Fallback xmlns="">
      <p:transition spd="slow" advTm="38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World Domination through Peace, Love, and Understanding</a:t>
            </a:r>
            <a:endParaRPr lang="en-US" b="0" dirty="0">
              <a:latin typeface="Times" charset="0"/>
            </a:endParaRPr>
          </a:p>
        </p:txBody>
      </p:sp>
      <p:pic>
        <p:nvPicPr>
          <p:cNvPr id="6" name="Picture 5" descr="Control MTS Stimul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30" y="233962"/>
            <a:ext cx="8202859" cy="55943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79"/>
    </mc:Choice>
    <mc:Fallback xmlns="">
      <p:transition spd="slow" advTm="15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-14690" y="85553"/>
          <a:ext cx="9144000" cy="5715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4114192"/>
              </p:ext>
            </p:extLst>
          </p:nvPr>
        </p:nvGraphicFramePr>
        <p:xfrm>
          <a:off x="0" y="66849"/>
          <a:ext cx="9144000" cy="5715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0"/>
    </mc:Choice>
    <mc:Fallback xmlns="">
      <p:transition spd="slow" advTm="11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-14690" y="85553"/>
          <a:ext cx="9144000" cy="5715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7886761"/>
              </p:ext>
            </p:extLst>
          </p:nvPr>
        </p:nvGraphicFramePr>
        <p:xfrm>
          <a:off x="0" y="66849"/>
          <a:ext cx="9144000" cy="5715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93"/>
    </mc:Choice>
    <mc:Fallback xmlns="">
      <p:transition spd="slow" advTm="24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-14690" y="85553"/>
          <a:ext cx="9144000" cy="5715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0725642"/>
              </p:ext>
            </p:extLst>
          </p:nvPr>
        </p:nvGraphicFramePr>
        <p:xfrm>
          <a:off x="0" y="66849"/>
          <a:ext cx="9144000" cy="5715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89"/>
    </mc:Choice>
    <mc:Fallback xmlns="">
      <p:transition spd="slow" advTm="12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-14690" y="85553"/>
          <a:ext cx="9144000" cy="5715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0944343"/>
              </p:ext>
            </p:extLst>
          </p:nvPr>
        </p:nvGraphicFramePr>
        <p:xfrm>
          <a:off x="0" y="66849"/>
          <a:ext cx="9144000" cy="5715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79"/>
    </mc:Choice>
    <mc:Fallback xmlns="">
      <p:transition spd="slow" advTm="15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Hank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219200"/>
          <a:ext cx="77724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31"/>
    </mc:Choice>
    <mc:Fallback xmlns="">
      <p:transition spd="slow" advTm="24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World Domination through Peace, Love, and Understanding</a:t>
            </a:r>
            <a:endParaRPr lang="en-US" b="0" dirty="0">
              <a:latin typeface="Times" charset="0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1169630" y="50136"/>
          <a:ext cx="9144000" cy="6032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1039613" y="2364683"/>
            <a:ext cx="1370138" cy="1370347"/>
            <a:chOff x="204163" y="2364683"/>
            <a:chExt cx="1370138" cy="1370347"/>
          </a:xfrm>
        </p:grpSpPr>
        <p:sp>
          <p:nvSpPr>
            <p:cNvPr id="6" name="Oval 5"/>
            <p:cNvSpPr/>
            <p:nvPr/>
          </p:nvSpPr>
          <p:spPr bwMode="auto">
            <a:xfrm>
              <a:off x="204163" y="2364683"/>
              <a:ext cx="1370138" cy="137034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4163" y="2723982"/>
              <a:ext cx="13701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Emotion Label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Plus 8"/>
          <p:cNvSpPr/>
          <p:nvPr/>
        </p:nvSpPr>
        <p:spPr bwMode="auto">
          <a:xfrm>
            <a:off x="2493296" y="2743403"/>
            <a:ext cx="731541" cy="646331"/>
          </a:xfrm>
          <a:prstGeom prst="mathPlu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0" y="0"/>
            <a:ext cx="9144000" cy="6083003"/>
            <a:chOff x="0" y="0"/>
            <a:chExt cx="9144000" cy="6083003"/>
          </a:xfrm>
        </p:grpSpPr>
        <p:sp>
          <p:nvSpPr>
            <p:cNvPr id="10" name="Rectangle 9"/>
            <p:cNvSpPr/>
            <p:nvPr/>
          </p:nvSpPr>
          <p:spPr bwMode="auto">
            <a:xfrm>
              <a:off x="0" y="0"/>
              <a:ext cx="9144000" cy="6083003"/>
            </a:xfrm>
            <a:prstGeom prst="rect">
              <a:avLst/>
            </a:prstGeom>
            <a:noFill/>
            <a:ln w="762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1570646" y="1136144"/>
              <a:ext cx="6132203" cy="3894273"/>
              <a:chOff x="1570646" y="1136144"/>
              <a:chExt cx="6132203" cy="3894273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570646" y="1136144"/>
                <a:ext cx="6132203" cy="3894273"/>
                <a:chOff x="4674531" y="2742270"/>
                <a:chExt cx="3633786" cy="2779412"/>
              </a:xfrm>
            </p:grpSpPr>
            <p:sp>
              <p:nvSpPr>
                <p:cNvPr id="12" name="Rectangle 11"/>
                <p:cNvSpPr/>
                <p:nvPr/>
              </p:nvSpPr>
              <p:spPr>
                <a:xfrm>
                  <a:off x="4674531" y="2742270"/>
                  <a:ext cx="3633786" cy="277941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6245381" y="2754198"/>
                  <a:ext cx="528231" cy="593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 dirty="0" smtClean="0">
                      <a:solidFill>
                        <a:srgbClr val="0000FF"/>
                      </a:solidFill>
                    </a:rPr>
                    <a:t>A</a:t>
                  </a:r>
                  <a:endParaRPr lang="en-US" sz="4800" b="1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4992048" y="4392648"/>
                  <a:ext cx="601000" cy="593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 dirty="0" smtClean="0">
                      <a:solidFill>
                        <a:srgbClr val="0000FF"/>
                      </a:solidFill>
                    </a:rPr>
                    <a:t>B</a:t>
                  </a:r>
                  <a:endParaRPr lang="en-US" sz="4800" b="1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7500988" y="4384372"/>
                  <a:ext cx="552197" cy="593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 dirty="0" smtClean="0">
                      <a:solidFill>
                        <a:srgbClr val="0000FF"/>
                      </a:solidFill>
                    </a:rPr>
                    <a:t>C</a:t>
                  </a:r>
                  <a:endParaRPr lang="en-US" sz="4800" b="1" dirty="0">
                    <a:solidFill>
                      <a:srgbClr val="0000FF"/>
                    </a:solidFill>
                  </a:endParaRPr>
                </a:p>
              </p:txBody>
            </p:sp>
            <p:cxnSp>
              <p:nvCxnSpPr>
                <p:cNvPr id="16" name="Straight Arrow Connector 15"/>
                <p:cNvCxnSpPr/>
                <p:nvPr/>
              </p:nvCxnSpPr>
              <p:spPr>
                <a:xfrm>
                  <a:off x="5312351" y="4738256"/>
                  <a:ext cx="2198539" cy="1133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/>
                <p:nvPr/>
              </p:nvCxnSpPr>
              <p:spPr>
                <a:xfrm rot="16200000" flipH="1">
                  <a:off x="6464290" y="3471100"/>
                  <a:ext cx="1237106" cy="895699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/>
                <p:cNvCxnSpPr/>
                <p:nvPr/>
              </p:nvCxnSpPr>
              <p:spPr>
                <a:xfrm flipV="1">
                  <a:off x="5221270" y="3292184"/>
                  <a:ext cx="1034012" cy="1225177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TextBox 18"/>
              <p:cNvSpPr txBox="1"/>
              <p:nvPr/>
            </p:nvSpPr>
            <p:spPr>
              <a:xfrm>
                <a:off x="3378873" y="2423166"/>
                <a:ext cx="2312630" cy="120032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0000FF"/>
                    </a:solidFill>
                  </a:rPr>
                  <a:t>Derived Relational Responding</a:t>
                </a:r>
                <a:endParaRPr lang="en-US" sz="2400" dirty="0">
                  <a:solidFill>
                    <a:srgbClr val="0000FF"/>
                  </a:solidFill>
                </a:endParaRPr>
              </a:p>
            </p:txBody>
          </p:sp>
        </p:grp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55"/>
    </mc:Choice>
    <mc:Fallback xmlns="">
      <p:transition spd="slow" advTm="45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3DE554-3835-1341-9BD8-8E0206C30D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708FBB4-AE92-4E47-A26D-A817893878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B0E8D9C-0C2B-294F-8DE4-75A3086806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47F86B6-D137-F643-B10A-EF82661958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6BE5E17-33D9-9C40-9A77-B67D01F81F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088E882-80D9-C748-A2AC-A2EDCE65AD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DED3DF1-21B7-844B-8B66-853B970233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Fred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219200"/>
          <a:ext cx="77724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8"/>
    </mc:Choice>
    <mc:Fallback xmlns="">
      <p:transition spd="slow" advTm="10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Chuck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219200"/>
          <a:ext cx="77724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3"/>
    </mc:Choice>
    <mc:Fallback xmlns="">
      <p:transition spd="slow" advTm="10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World Domination through Peace, Love, and Understanding</a:t>
            </a:r>
            <a:endParaRPr lang="en-US" b="0" dirty="0">
              <a:latin typeface="Times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5138"/>
            <a:ext cx="9144000" cy="665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8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202"/>
    </mc:Choice>
    <mc:Fallback xmlns="">
      <p:transition spd="slow" advTm="141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World Domination through Peace, Love, and Understanding</a:t>
            </a:r>
            <a:endParaRPr lang="en-US" b="0" dirty="0">
              <a:latin typeface="Times" charset="0"/>
            </a:endParaRPr>
          </a:p>
        </p:txBody>
      </p:sp>
      <p:grpSp>
        <p:nvGrpSpPr>
          <p:cNvPr id="7" name="Group 32"/>
          <p:cNvGrpSpPr/>
          <p:nvPr/>
        </p:nvGrpSpPr>
        <p:grpSpPr>
          <a:xfrm>
            <a:off x="4061465" y="2494639"/>
            <a:ext cx="5071181" cy="3476243"/>
            <a:chOff x="1570646" y="1136144"/>
            <a:chExt cx="6132203" cy="3894273"/>
          </a:xfrm>
        </p:grpSpPr>
        <p:grpSp>
          <p:nvGrpSpPr>
            <p:cNvPr id="8" name="Group 10"/>
            <p:cNvGrpSpPr/>
            <p:nvPr/>
          </p:nvGrpSpPr>
          <p:grpSpPr>
            <a:xfrm>
              <a:off x="1570646" y="1136144"/>
              <a:ext cx="6132203" cy="3894273"/>
              <a:chOff x="4674531" y="2742270"/>
              <a:chExt cx="3633786" cy="2779412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4674531" y="2742270"/>
                <a:ext cx="3633786" cy="277941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245381" y="2754199"/>
                <a:ext cx="528231" cy="664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smtClean="0">
                    <a:solidFill>
                      <a:srgbClr val="0000FF"/>
                    </a:solidFill>
                  </a:rPr>
                  <a:t>A</a:t>
                </a:r>
                <a:endParaRPr lang="en-US" sz="48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992048" y="4392648"/>
                <a:ext cx="601000" cy="664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smtClean="0">
                    <a:solidFill>
                      <a:srgbClr val="0000FF"/>
                    </a:solidFill>
                  </a:rPr>
                  <a:t>B</a:t>
                </a:r>
                <a:endParaRPr lang="en-US" sz="48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500988" y="4384372"/>
                <a:ext cx="552197" cy="664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smtClean="0">
                    <a:solidFill>
                      <a:srgbClr val="0000FF"/>
                    </a:solidFill>
                  </a:rPr>
                  <a:t>C</a:t>
                </a:r>
                <a:endParaRPr lang="en-US" sz="4800" b="1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>
                <a:off x="5348270" y="4738256"/>
                <a:ext cx="2198539" cy="113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rot="16200000" flipH="1">
                <a:off x="6464290" y="3471100"/>
                <a:ext cx="1237106" cy="89569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V="1">
                <a:off x="5221270" y="3292184"/>
                <a:ext cx="1034012" cy="122517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/>
            <p:cNvSpPr txBox="1"/>
            <p:nvPr/>
          </p:nvSpPr>
          <p:spPr>
            <a:xfrm>
              <a:off x="3378873" y="2350995"/>
              <a:ext cx="2312630" cy="134467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00FF"/>
                  </a:solidFill>
                </a:rPr>
                <a:t>Derived Relational Responding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17" name="Picture 16" descr="guilty fac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797" y="518058"/>
            <a:ext cx="2385366" cy="3340556"/>
          </a:xfrm>
          <a:prstGeom prst="rect">
            <a:avLst/>
          </a:prstGeom>
        </p:spPr>
      </p:pic>
      <p:sp>
        <p:nvSpPr>
          <p:cNvPr id="18" name="&quot;No&quot; Symbol 17"/>
          <p:cNvSpPr/>
          <p:nvPr/>
        </p:nvSpPr>
        <p:spPr bwMode="auto">
          <a:xfrm>
            <a:off x="568106" y="768738"/>
            <a:ext cx="3082237" cy="3023027"/>
          </a:xfrm>
          <a:prstGeom prst="noSmoking">
            <a:avLst>
              <a:gd name="adj" fmla="val 8245"/>
            </a:avLst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59"/>
    </mc:Choice>
    <mc:Fallback xmlns="">
      <p:transition spd="slow" advTm="26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5992" y="3500637"/>
            <a:ext cx="3698154" cy="2773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rcRect t="10602"/>
          <a:stretch>
            <a:fillRect/>
          </a:stretch>
        </p:blipFill>
        <p:spPr>
          <a:xfrm>
            <a:off x="533400" y="990600"/>
            <a:ext cx="4166745" cy="312505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42"/>
    </mc:Choice>
    <mc:Fallback xmlns="">
      <p:transition spd="slow" advTm="65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World Domination through Peace, Love, and Understanding</a:t>
            </a:r>
            <a:endParaRPr lang="en-US" b="0" dirty="0">
              <a:latin typeface="Times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98663" y="1097751"/>
            <a:ext cx="5116830" cy="4786314"/>
            <a:chOff x="3002280" y="777239"/>
            <a:chExt cx="5116830" cy="4786314"/>
          </a:xfrm>
        </p:grpSpPr>
        <p:sp>
          <p:nvSpPr>
            <p:cNvPr id="5" name="Rectangle 4"/>
            <p:cNvSpPr/>
            <p:nvPr/>
          </p:nvSpPr>
          <p:spPr bwMode="auto">
            <a:xfrm>
              <a:off x="3002280" y="777239"/>
              <a:ext cx="4968240" cy="478631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6423" y="777240"/>
              <a:ext cx="4992687" cy="4786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77200" cy="762000"/>
          </a:xfrm>
        </p:spPr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7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16"/>
    </mc:Choice>
    <mc:Fallback xmlns="">
      <p:transition spd="slow" advTm="34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1676400" y="228600"/>
            <a:ext cx="7467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3600" b="1" dirty="0" smtClean="0">
                <a:solidFill>
                  <a:schemeClr val="bg1"/>
                </a:solidFill>
              </a:rPr>
              <a:t>Using RFT to train complex emotion recognition skills</a:t>
            </a:r>
            <a:endParaRPr lang="en-US" dirty="0"/>
          </a:p>
        </p:txBody>
      </p:sp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3733800" y="1914346"/>
            <a:ext cx="5410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prstTxWarp prst="textNoShape">
              <a:avLst/>
            </a:prstTxWarp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 </a:t>
            </a:r>
          </a:p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Kerry C. Whiteman, Karen Kate Kellum, Kelly Wilson, &amp; Michael Bordieri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6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5"/>
    </mc:Choice>
    <mc:Fallback xmlns="">
      <p:transition spd="slow" advTm="5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t="1060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smile fac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78377">
            <a:off x="2027808" y="644780"/>
            <a:ext cx="853753" cy="6836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757062">
            <a:off x="1319905" y="2093561"/>
            <a:ext cx="6350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happy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 rot="20757062">
            <a:off x="2689186" y="1700557"/>
            <a:ext cx="6350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angry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 rot="20757062">
            <a:off x="3364963" y="1511786"/>
            <a:ext cx="6350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angry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 rot="20757062">
            <a:off x="1977682" y="1900342"/>
            <a:ext cx="6350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sad</a:t>
            </a:r>
            <a:endParaRPr lang="en-US" sz="1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5"/>
    </mc:Choice>
    <mc:Fallback xmlns="">
      <p:transition spd="slow" advTm="6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World Domination through Peace, Love, and Understanding</a:t>
            </a:r>
            <a:endParaRPr lang="en-US" b="0" dirty="0">
              <a:latin typeface="Time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graphicFrame>
        <p:nvGraphicFramePr>
          <p:cNvPr id="9" name="Diagram 8"/>
          <p:cNvGraphicFramePr/>
          <p:nvPr/>
        </p:nvGraphicFramePr>
        <p:xfrm>
          <a:off x="3047206" y="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3048000" y="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cxnSp>
        <p:nvCxnSpPr>
          <p:cNvPr id="8" name="Straight Connector 7"/>
          <p:cNvCxnSpPr/>
          <p:nvPr/>
        </p:nvCxnSpPr>
        <p:spPr bwMode="auto">
          <a:xfrm rot="5400000">
            <a:off x="4775200" y="5384800"/>
            <a:ext cx="2641600" cy="1588"/>
          </a:xfrm>
          <a:prstGeom prst="line">
            <a:avLst/>
          </a:prstGeom>
          <a:ln w="63500" cap="flat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02"/>
    </mc:Choice>
    <mc:Fallback xmlns="">
      <p:transition spd="slow" advTm="27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864A431-DAC8-C94D-8A58-10FB892677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F88C2E7-3B25-C247-B406-810546B34A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489A560-4BA1-6C40-B2D2-F3E678A0C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A708A65-25AF-B249-8E4E-A246586DBC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1: Identify Emotions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World Domination through Peace, Love, and Understanding</a:t>
            </a:r>
            <a:endParaRPr lang="en-US" b="0" dirty="0">
              <a:latin typeface="Time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38966"/>
            <a:ext cx="9144000" cy="491007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54"/>
    </mc:Choice>
    <mc:Fallback xmlns="">
      <p:transition spd="slow" advTm="17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World Domination through Peace, Love, and Understanding</a:t>
            </a:r>
            <a:endParaRPr lang="en-US" b="0" dirty="0">
              <a:latin typeface="Time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rcRect t="17976"/>
          <a:stretch>
            <a:fillRect/>
          </a:stretch>
        </p:blipFill>
        <p:spPr>
          <a:xfrm>
            <a:off x="0" y="0"/>
            <a:ext cx="2610947" cy="3208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238" y="2585372"/>
            <a:ext cx="2336658" cy="35006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rcRect l="13170" r="33691"/>
          <a:stretch>
            <a:fillRect/>
          </a:stretch>
        </p:blipFill>
        <p:spPr>
          <a:xfrm>
            <a:off x="4929155" y="0"/>
            <a:ext cx="2676422" cy="33493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6634" y="3342313"/>
            <a:ext cx="2877366" cy="287736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82"/>
    </mc:Choice>
    <mc:Fallback xmlns="">
      <p:transition spd="slow" advTm="27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World Domination through Peace, Love, and Understanding</a:t>
            </a:r>
            <a:endParaRPr lang="en-US" b="0" dirty="0">
              <a:latin typeface="Times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2: Stimuli Development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625" y="1895676"/>
            <a:ext cx="3561723" cy="31177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8365" y="1895676"/>
            <a:ext cx="4688418" cy="311779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37"/>
    </mc:Choice>
    <mc:Fallback xmlns="">
      <p:transition spd="slow" advTm="35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9.1|15.8|5.5|7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8|5.4|4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1.9|7.3|3.1|0.5|7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0|4.2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0.6|5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.9|2.7|3.3|1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5|3.9|1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7|2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7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3|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3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6.8|11.2|4.5|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theme1.xml><?xml version="1.0" encoding="utf-8"?>
<a:theme xmlns:a="http://schemas.openxmlformats.org/drawingml/2006/main" name="Contextual Psychology">
  <a:themeElements>
    <a:clrScheme name="Contextual Psycholog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ntextual Psycholog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Contextual Psycholog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xtual Psychology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xtual Psychology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xtual Psychology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xtual Psycholog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xtual Psycholog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xtual Psycholog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8880</TotalTime>
  <Words>1645</Words>
  <Application>Microsoft Office PowerPoint</Application>
  <PresentationFormat>On-screen Show (4:3)</PresentationFormat>
  <Paragraphs>409</Paragraphs>
  <Slides>46</Slides>
  <Notes>35</Notes>
  <HiddenSlides>0</HiddenSlides>
  <MMClips>46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Contextual Psychology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1: Identify Emotions</vt:lpstr>
      <vt:lpstr>PowerPoint Presentation</vt:lpstr>
      <vt:lpstr>2: Stimuli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3: Compound Stimuli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4: Preliminary Findings</vt:lpstr>
      <vt:lpstr>Screening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Hank</vt:lpstr>
      <vt:lpstr>Fred</vt:lpstr>
      <vt:lpstr>Chuck</vt:lpstr>
      <vt:lpstr>PowerPoint Presentation</vt:lpstr>
      <vt:lpstr>Summary</vt:lpstr>
      <vt:lpstr>Future Directions</vt:lpstr>
      <vt:lpstr>Future Directions</vt:lpstr>
      <vt:lpstr>PowerPoint Presentation</vt:lpstr>
    </vt:vector>
  </TitlesOfParts>
  <Company>Towson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Kerry Whiteman</dc:creator>
  <cp:lastModifiedBy>Emily</cp:lastModifiedBy>
  <cp:revision>26</cp:revision>
  <dcterms:created xsi:type="dcterms:W3CDTF">2014-05-18T22:16:00Z</dcterms:created>
  <dcterms:modified xsi:type="dcterms:W3CDTF">2014-06-30T20:03:37Z</dcterms:modified>
</cp:coreProperties>
</file>